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4.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5.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 id="2147483686" r:id="rId6"/>
    <p:sldMasterId id="2147483709" r:id="rId7"/>
    <p:sldMasterId id="2147483721" r:id="rId8"/>
    <p:sldMasterId id="2147483733" r:id="rId9"/>
  </p:sldMasterIdLst>
  <p:notesMasterIdLst>
    <p:notesMasterId r:id="rId38"/>
  </p:notesMasterIdLst>
  <p:handoutMasterIdLst>
    <p:handoutMasterId r:id="rId39"/>
  </p:handoutMasterIdLst>
  <p:sldIdLst>
    <p:sldId id="2147470446" r:id="rId10"/>
    <p:sldId id="2147470442" r:id="rId11"/>
    <p:sldId id="2147470419" r:id="rId12"/>
    <p:sldId id="2145705605" r:id="rId13"/>
    <p:sldId id="2147470443" r:id="rId14"/>
    <p:sldId id="2147470444" r:id="rId15"/>
    <p:sldId id="256" r:id="rId16"/>
    <p:sldId id="297" r:id="rId17"/>
    <p:sldId id="298" r:id="rId18"/>
    <p:sldId id="299" r:id="rId19"/>
    <p:sldId id="291" r:id="rId20"/>
    <p:sldId id="2147470431" r:id="rId21"/>
    <p:sldId id="2147470427" r:id="rId22"/>
    <p:sldId id="2147470432" r:id="rId23"/>
    <p:sldId id="2147470433" r:id="rId24"/>
    <p:sldId id="2147470434" r:id="rId25"/>
    <p:sldId id="2147470436" r:id="rId26"/>
    <p:sldId id="2147470437" r:id="rId27"/>
    <p:sldId id="296" r:id="rId28"/>
    <p:sldId id="301" r:id="rId29"/>
    <p:sldId id="294" r:id="rId30"/>
    <p:sldId id="302" r:id="rId31"/>
    <p:sldId id="2147470438" r:id="rId32"/>
    <p:sldId id="2147470439" r:id="rId33"/>
    <p:sldId id="2147470440" r:id="rId34"/>
    <p:sldId id="2147470441" r:id="rId35"/>
    <p:sldId id="2147470420" r:id="rId36"/>
    <p:sldId id="2147470445" r:id="rId3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EFB0B81-CD51-4C4C-8FC6-E32D9246343E}" v="16" dt="2026-02-25T19:23:28.87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77237" autoAdjust="0"/>
  </p:normalViewPr>
  <p:slideViewPr>
    <p:cSldViewPr snapToGrid="0">
      <p:cViewPr varScale="1">
        <p:scale>
          <a:sx n="85" d="100"/>
          <a:sy n="85" d="100"/>
        </p:scale>
        <p:origin x="1590"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handoutMaster" Target="handoutMasters/handoutMaster1.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tableStyles" Target="tableStyle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notesMaster" Target="notesMasters/notesMaster1.xml"/><Relationship Id="rId20" Type="http://schemas.openxmlformats.org/officeDocument/2006/relationships/slide" Target="slides/slide11.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dd Hawke" userId="b57b3d5e-8d6b-433c-8b7c-590036f1273a" providerId="ADAL" clId="{A9E70B96-4711-4A2B-90B4-BF8812E3B420}"/>
    <pc:docChg chg="undo custSel addSld delSld modSld sldOrd">
      <pc:chgData name="Todd Hawke" userId="b57b3d5e-8d6b-433c-8b7c-590036f1273a" providerId="ADAL" clId="{A9E70B96-4711-4A2B-90B4-BF8812E3B420}" dt="2026-02-25T19:49:16.086" v="117" actId="20577"/>
      <pc:docMkLst>
        <pc:docMk/>
      </pc:docMkLst>
      <pc:sldChg chg="add">
        <pc:chgData name="Todd Hawke" userId="b57b3d5e-8d6b-433c-8b7c-590036f1273a" providerId="ADAL" clId="{A9E70B96-4711-4A2B-90B4-BF8812E3B420}" dt="2026-02-25T18:59:54.557" v="8"/>
        <pc:sldMkLst>
          <pc:docMk/>
          <pc:sldMk cId="0" sldId="2145705605"/>
        </pc:sldMkLst>
      </pc:sldChg>
      <pc:sldChg chg="add ord">
        <pc:chgData name="Todd Hawke" userId="b57b3d5e-8d6b-433c-8b7c-590036f1273a" providerId="ADAL" clId="{A9E70B96-4711-4A2B-90B4-BF8812E3B420}" dt="2026-02-25T18:59:41.323" v="7"/>
        <pc:sldMkLst>
          <pc:docMk/>
          <pc:sldMk cId="0" sldId="2147470419"/>
        </pc:sldMkLst>
      </pc:sldChg>
      <pc:sldChg chg="delSp modSp add mod">
        <pc:chgData name="Todd Hawke" userId="b57b3d5e-8d6b-433c-8b7c-590036f1273a" providerId="ADAL" clId="{A9E70B96-4711-4A2B-90B4-BF8812E3B420}" dt="2026-02-25T19:01:24.292" v="33" actId="20577"/>
        <pc:sldMkLst>
          <pc:docMk/>
          <pc:sldMk cId="0" sldId="2147470420"/>
        </pc:sldMkLst>
        <pc:spChg chg="mod">
          <ac:chgData name="Todd Hawke" userId="b57b3d5e-8d6b-433c-8b7c-590036f1273a" providerId="ADAL" clId="{A9E70B96-4711-4A2B-90B4-BF8812E3B420}" dt="2026-02-25T19:01:08.023" v="21" actId="1076"/>
          <ac:spMkLst>
            <pc:docMk/>
            <pc:sldMk cId="0" sldId="2147470420"/>
            <ac:spMk id="7" creationId="{EB47B63A-3E61-0F98-52E3-876495C36AD0}"/>
          </ac:spMkLst>
        </pc:spChg>
        <pc:spChg chg="del mod">
          <ac:chgData name="Todd Hawke" userId="b57b3d5e-8d6b-433c-8b7c-590036f1273a" providerId="ADAL" clId="{A9E70B96-4711-4A2B-90B4-BF8812E3B420}" dt="2026-02-25T19:01:04.281" v="19" actId="21"/>
          <ac:spMkLst>
            <pc:docMk/>
            <pc:sldMk cId="0" sldId="2147470420"/>
            <ac:spMk id="168963" creationId="{476828FD-0582-3EF3-4C61-74D4DE7255F5}"/>
          </ac:spMkLst>
        </pc:spChg>
        <pc:spChg chg="mod">
          <ac:chgData name="Todd Hawke" userId="b57b3d5e-8d6b-433c-8b7c-590036f1273a" providerId="ADAL" clId="{A9E70B96-4711-4A2B-90B4-BF8812E3B420}" dt="2026-02-25T19:01:24.292" v="33" actId="20577"/>
          <ac:spMkLst>
            <pc:docMk/>
            <pc:sldMk cId="0" sldId="2147470420"/>
            <ac:spMk id="168964" creationId="{0052E848-0DB3-8E34-470C-EEAC4DD85CC1}"/>
          </ac:spMkLst>
        </pc:spChg>
      </pc:sldChg>
      <pc:sldChg chg="modSp add mod ord">
        <pc:chgData name="Todd Hawke" userId="b57b3d5e-8d6b-433c-8b7c-590036f1273a" providerId="ADAL" clId="{A9E70B96-4711-4A2B-90B4-BF8812E3B420}" dt="2026-02-25T19:06:03.849" v="96" actId="255"/>
        <pc:sldMkLst>
          <pc:docMk/>
          <pc:sldMk cId="55973510" sldId="2147470442"/>
        </pc:sldMkLst>
        <pc:spChg chg="mod">
          <ac:chgData name="Todd Hawke" userId="b57b3d5e-8d6b-433c-8b7c-590036f1273a" providerId="ADAL" clId="{A9E70B96-4711-4A2B-90B4-BF8812E3B420}" dt="2026-02-25T19:06:03.849" v="96" actId="255"/>
          <ac:spMkLst>
            <pc:docMk/>
            <pc:sldMk cId="55973510" sldId="2147470442"/>
            <ac:spMk id="3" creationId="{534AC00B-368F-667C-EF1C-E5045799B9DC}"/>
          </ac:spMkLst>
        </pc:spChg>
      </pc:sldChg>
      <pc:sldChg chg="add">
        <pc:chgData name="Todd Hawke" userId="b57b3d5e-8d6b-433c-8b7c-590036f1273a" providerId="ADAL" clId="{A9E70B96-4711-4A2B-90B4-BF8812E3B420}" dt="2026-02-25T18:59:54.557" v="8"/>
        <pc:sldMkLst>
          <pc:docMk/>
          <pc:sldMk cId="0" sldId="2147470443"/>
        </pc:sldMkLst>
      </pc:sldChg>
      <pc:sldChg chg="add">
        <pc:chgData name="Todd Hawke" userId="b57b3d5e-8d6b-433c-8b7c-590036f1273a" providerId="ADAL" clId="{A9E70B96-4711-4A2B-90B4-BF8812E3B420}" dt="2026-02-25T18:59:54.557" v="8"/>
        <pc:sldMkLst>
          <pc:docMk/>
          <pc:sldMk cId="0" sldId="2147470444"/>
        </pc:sldMkLst>
      </pc:sldChg>
      <pc:sldChg chg="modSp add mod">
        <pc:chgData name="Todd Hawke" userId="b57b3d5e-8d6b-433c-8b7c-590036f1273a" providerId="ADAL" clId="{A9E70B96-4711-4A2B-90B4-BF8812E3B420}" dt="2026-02-25T19:49:16.086" v="117" actId="20577"/>
        <pc:sldMkLst>
          <pc:docMk/>
          <pc:sldMk cId="714505212" sldId="2147470445"/>
        </pc:sldMkLst>
        <pc:spChg chg="mod">
          <ac:chgData name="Todd Hawke" userId="b57b3d5e-8d6b-433c-8b7c-590036f1273a" providerId="ADAL" clId="{A9E70B96-4711-4A2B-90B4-BF8812E3B420}" dt="2026-02-25T19:49:16.086" v="117" actId="20577"/>
          <ac:spMkLst>
            <pc:docMk/>
            <pc:sldMk cId="714505212" sldId="2147470445"/>
            <ac:spMk id="168964" creationId="{10D3C96B-3C89-EFCF-6228-AE793E19C4EA}"/>
          </ac:spMkLst>
        </pc:spChg>
      </pc:sldChg>
      <pc:sldChg chg="addSp delSp modSp add mod ord">
        <pc:chgData name="Todd Hawke" userId="b57b3d5e-8d6b-433c-8b7c-590036f1273a" providerId="ADAL" clId="{A9E70B96-4711-4A2B-90B4-BF8812E3B420}" dt="2026-02-25T19:23:42.203" v="116" actId="1076"/>
        <pc:sldMkLst>
          <pc:docMk/>
          <pc:sldMk cId="0" sldId="2147470446"/>
        </pc:sldMkLst>
        <pc:spChg chg="add mod">
          <ac:chgData name="Todd Hawke" userId="b57b3d5e-8d6b-433c-8b7c-590036f1273a" providerId="ADAL" clId="{A9E70B96-4711-4A2B-90B4-BF8812E3B420}" dt="2026-02-25T19:22:35.998" v="109" actId="1076"/>
          <ac:spMkLst>
            <pc:docMk/>
            <pc:sldMk cId="0" sldId="2147470446"/>
            <ac:spMk id="2" creationId="{3A67C321-CCD3-916B-FC25-A9D970F7C4FE}"/>
          </ac:spMkLst>
        </pc:spChg>
        <pc:spChg chg="mod">
          <ac:chgData name="Todd Hawke" userId="b57b3d5e-8d6b-433c-8b7c-590036f1273a" providerId="ADAL" clId="{A9E70B96-4711-4A2B-90B4-BF8812E3B420}" dt="2026-02-25T19:05:34.418" v="90" actId="255"/>
          <ac:spMkLst>
            <pc:docMk/>
            <pc:sldMk cId="0" sldId="2147470446"/>
            <ac:spMk id="3" creationId="{6CE13C25-7F1D-D37F-D0C9-0CDF08E81CBB}"/>
          </ac:spMkLst>
        </pc:spChg>
        <pc:picChg chg="add mod">
          <ac:chgData name="Todd Hawke" userId="b57b3d5e-8d6b-433c-8b7c-590036f1273a" providerId="ADAL" clId="{A9E70B96-4711-4A2B-90B4-BF8812E3B420}" dt="2026-02-25T19:23:42.203" v="116" actId="1076"/>
          <ac:picMkLst>
            <pc:docMk/>
            <pc:sldMk cId="0" sldId="2147470446"/>
            <ac:picMk id="4" creationId="{606D7531-BEB8-9B84-9DBE-D2F73FB78BBE}"/>
          </ac:picMkLst>
        </pc:picChg>
        <pc:picChg chg="add mod">
          <ac:chgData name="Todd Hawke" userId="b57b3d5e-8d6b-433c-8b7c-590036f1273a" providerId="ADAL" clId="{A9E70B96-4711-4A2B-90B4-BF8812E3B420}" dt="2026-02-25T19:23:33.018" v="114" actId="1076"/>
          <ac:picMkLst>
            <pc:docMk/>
            <pc:sldMk cId="0" sldId="2147470446"/>
            <ac:picMk id="5" creationId="{E95E6AA6-DEC1-110F-EF4B-053F151BFB2E}"/>
          </ac:picMkLst>
        </pc:picChg>
        <pc:picChg chg="add mod">
          <ac:chgData name="Todd Hawke" userId="b57b3d5e-8d6b-433c-8b7c-590036f1273a" providerId="ADAL" clId="{A9E70B96-4711-4A2B-90B4-BF8812E3B420}" dt="2026-02-25T19:23:28.878" v="113" actId="1076"/>
          <ac:picMkLst>
            <pc:docMk/>
            <pc:sldMk cId="0" sldId="2147470446"/>
            <ac:picMk id="6" creationId="{1861CDDD-12EA-796A-9EE4-F58045F1451B}"/>
          </ac:picMkLst>
        </pc:picChg>
        <pc:picChg chg="del">
          <ac:chgData name="Todd Hawke" userId="b57b3d5e-8d6b-433c-8b7c-590036f1273a" providerId="ADAL" clId="{A9E70B96-4711-4A2B-90B4-BF8812E3B420}" dt="2026-02-25T19:21:31.900" v="100" actId="478"/>
          <ac:picMkLst>
            <pc:docMk/>
            <pc:sldMk cId="0" sldId="2147470446"/>
            <ac:picMk id="169989" creationId="{3CFD6818-6E34-13C5-E0D1-EBB00AD4937F}"/>
          </ac:picMkLst>
        </pc:picChg>
      </pc:sldChg>
      <pc:sldChg chg="add del ord">
        <pc:chgData name="Todd Hawke" userId="b57b3d5e-8d6b-433c-8b7c-590036f1273a" providerId="ADAL" clId="{A9E70B96-4711-4A2B-90B4-BF8812E3B420}" dt="2026-02-25T19:21:42.005" v="102" actId="47"/>
        <pc:sldMkLst>
          <pc:docMk/>
          <pc:sldMk cId="0" sldId="214747044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A96724-5451-B771-0FFC-3288292427BC}"/>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38AE80E-BF13-D33B-E10E-E4AEA10C9416}"/>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DC4E553E-AE99-4EAA-8F0A-3DDA095435CE}" type="datetimeFigureOut">
              <a:rPr lang="en-US" smtClean="0"/>
              <a:t>2/23/2026</a:t>
            </a:fld>
            <a:endParaRPr lang="en-US"/>
          </a:p>
        </p:txBody>
      </p:sp>
      <p:sp>
        <p:nvSpPr>
          <p:cNvPr id="4" name="Footer Placeholder 3">
            <a:extLst>
              <a:ext uri="{FF2B5EF4-FFF2-40B4-BE49-F238E27FC236}">
                <a16:creationId xmlns:a16="http://schemas.microsoft.com/office/drawing/2014/main" id="{4D8BA4AA-0636-A7E0-84F1-6578BB12F15D}"/>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3B2F5AD-E992-A4EB-6829-524974744BD2}"/>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D3136FC7-4BB0-4273-811C-0FB882777335}" type="slidenum">
              <a:rPr lang="en-US" smtClean="0"/>
              <a:t>‹#›</a:t>
            </a:fld>
            <a:endParaRPr lang="en-US"/>
          </a:p>
        </p:txBody>
      </p:sp>
    </p:spTree>
    <p:extLst>
      <p:ext uri="{BB962C8B-B14F-4D97-AF65-F5344CB8AC3E}">
        <p14:creationId xmlns:p14="http://schemas.microsoft.com/office/powerpoint/2010/main" val="428505432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BBE86D5-16EB-4EB7-A258-BD0F9412FFA9}" type="datetimeFigureOut">
              <a:rPr lang="en-US" smtClean="0"/>
              <a:t>2/23/2026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6413D6C-43AB-4BF0-B80A-9F380A28D7E6}" type="slidenum">
              <a:rPr lang="en-US" smtClean="0"/>
              <a:t>‹#›</a:t>
            </a:fld>
            <a:endParaRPr lang="en-US"/>
          </a:p>
        </p:txBody>
      </p:sp>
    </p:spTree>
    <p:extLst>
      <p:ext uri="{BB962C8B-B14F-4D97-AF65-F5344CB8AC3E}">
        <p14:creationId xmlns:p14="http://schemas.microsoft.com/office/powerpoint/2010/main" val="1125048853"/>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Slide Image Placeholder 1">
            <a:extLst>
              <a:ext uri="{FF2B5EF4-FFF2-40B4-BE49-F238E27FC236}">
                <a16:creationId xmlns:a16="http://schemas.microsoft.com/office/drawing/2014/main" id="{A390BC87-B315-7211-501E-A663B8B22FC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a:extLst>
              <a:ext uri="{FF2B5EF4-FFF2-40B4-BE49-F238E27FC236}">
                <a16:creationId xmlns:a16="http://schemas.microsoft.com/office/drawing/2014/main" id="{8BF6B777-DD71-E1EC-A115-6A6007BBE913}"/>
              </a:ext>
            </a:extLst>
          </p:cNvPr>
          <p:cNvSpPr>
            <a:spLocks noGrp="1" noChangeArrowheads="1"/>
          </p:cNvSpPr>
          <p:nvPr>
            <p:ph type="body" idx="1"/>
          </p:nvPr>
        </p:nvSpPr>
        <p:spPr bwMode="auto"/>
        <p:txBody>
          <a:bodyPr wrap="square" numCol="1" anchor="t" anchorCtr="0" compatLnSpc="1">
            <a:prstTxWarp prst="textNoShape">
              <a:avLst/>
            </a:prstTxWarp>
          </a:bodyPr>
          <a:lstStyle/>
          <a:p>
            <a:pPr marL="171450" indent="-171450" eaLnBrk="1" fontAlgn="auto" hangingPunct="1">
              <a:spcBef>
                <a:spcPts val="0"/>
              </a:spcBef>
              <a:spcAft>
                <a:spcPts val="0"/>
              </a:spcAft>
              <a:buFontTx/>
              <a:buChar char="-"/>
              <a:defRPr/>
            </a:pPr>
            <a:r>
              <a:rPr lang="en-US" altLang="en-US" sz="1100" dirty="0"/>
              <a:t>Two primary functions: attract new businesses to Stark County and help existing companies expand. We want companies that exist or those moving to Stark County to create more jobs so that they can create and sell more of their product or services. This leads to more payroll and property tax for the community and more disposable income for the residents. </a:t>
            </a:r>
          </a:p>
          <a:p>
            <a:pPr>
              <a:defRPr/>
            </a:pPr>
            <a:endParaRPr lang="en-US" altLang="en-US" sz="1100" dirty="0"/>
          </a:p>
          <a:p>
            <a:pPr marL="171450" indent="-171450">
              <a:buFontTx/>
              <a:buChar char="-"/>
              <a:defRPr/>
            </a:pPr>
            <a:r>
              <a:rPr lang="en-US" altLang="en-US" sz="1100" dirty="0"/>
              <a:t>The focus of our organization on companies that export goods and services and import dollars back into Stark County is a very important principle to economic development.</a:t>
            </a:r>
          </a:p>
        </p:txBody>
      </p:sp>
      <p:sp>
        <p:nvSpPr>
          <p:cNvPr id="171012" name="Slide Number Placeholder 3">
            <a:extLst>
              <a:ext uri="{FF2B5EF4-FFF2-40B4-BE49-F238E27FC236}">
                <a16:creationId xmlns:a16="http://schemas.microsoft.com/office/drawing/2014/main" id="{811A0485-4B4D-05DC-DBD3-2FCB9953479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69900">
              <a:defRPr>
                <a:solidFill>
                  <a:schemeClr val="tx1"/>
                </a:solidFill>
                <a:latin typeface="Calibri" panose="020F0502020204030204" pitchFamily="34" charset="0"/>
              </a:defRPr>
            </a:lvl1pPr>
            <a:lvl2pPr marL="763588" indent="-293688" defTabSz="469900">
              <a:defRPr>
                <a:solidFill>
                  <a:schemeClr val="tx1"/>
                </a:solidFill>
                <a:latin typeface="Calibri" panose="020F0502020204030204" pitchFamily="34" charset="0"/>
              </a:defRPr>
            </a:lvl2pPr>
            <a:lvl3pPr marL="1176338" indent="-233363" defTabSz="469900">
              <a:defRPr>
                <a:solidFill>
                  <a:schemeClr val="tx1"/>
                </a:solidFill>
                <a:latin typeface="Calibri" panose="020F0502020204030204" pitchFamily="34" charset="0"/>
              </a:defRPr>
            </a:lvl3pPr>
            <a:lvl4pPr marL="1647825" indent="-233363" defTabSz="469900">
              <a:defRPr>
                <a:solidFill>
                  <a:schemeClr val="tx1"/>
                </a:solidFill>
                <a:latin typeface="Calibri" panose="020F0502020204030204" pitchFamily="34" charset="0"/>
              </a:defRPr>
            </a:lvl4pPr>
            <a:lvl5pPr marL="2117725" indent="-233363" defTabSz="469900">
              <a:defRPr>
                <a:solidFill>
                  <a:schemeClr val="tx1"/>
                </a:solidFill>
                <a:latin typeface="Calibri" panose="020F0502020204030204" pitchFamily="34" charset="0"/>
              </a:defRPr>
            </a:lvl5pPr>
            <a:lvl6pPr marL="2574925" indent="-233363" defTabSz="469900" eaLnBrk="0" fontAlgn="base" hangingPunct="0">
              <a:spcBef>
                <a:spcPct val="0"/>
              </a:spcBef>
              <a:spcAft>
                <a:spcPct val="0"/>
              </a:spcAft>
              <a:defRPr>
                <a:solidFill>
                  <a:schemeClr val="tx1"/>
                </a:solidFill>
                <a:latin typeface="Calibri" panose="020F0502020204030204" pitchFamily="34" charset="0"/>
              </a:defRPr>
            </a:lvl6pPr>
            <a:lvl7pPr marL="3032125" indent="-233363" defTabSz="469900" eaLnBrk="0" fontAlgn="base" hangingPunct="0">
              <a:spcBef>
                <a:spcPct val="0"/>
              </a:spcBef>
              <a:spcAft>
                <a:spcPct val="0"/>
              </a:spcAft>
              <a:defRPr>
                <a:solidFill>
                  <a:schemeClr val="tx1"/>
                </a:solidFill>
                <a:latin typeface="Calibri" panose="020F0502020204030204" pitchFamily="34" charset="0"/>
              </a:defRPr>
            </a:lvl7pPr>
            <a:lvl8pPr marL="3489325" indent="-233363" defTabSz="469900" eaLnBrk="0" fontAlgn="base" hangingPunct="0">
              <a:spcBef>
                <a:spcPct val="0"/>
              </a:spcBef>
              <a:spcAft>
                <a:spcPct val="0"/>
              </a:spcAft>
              <a:defRPr>
                <a:solidFill>
                  <a:schemeClr val="tx1"/>
                </a:solidFill>
                <a:latin typeface="Calibri" panose="020F0502020204030204" pitchFamily="34" charset="0"/>
              </a:defRPr>
            </a:lvl8pPr>
            <a:lvl9pPr marL="3946525" indent="-233363" defTabSz="4699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469900" rtl="0" eaLnBrk="1" fontAlgn="base" latinLnBrk="0" hangingPunct="1">
              <a:lnSpc>
                <a:spcPct val="100000"/>
              </a:lnSpc>
              <a:spcBef>
                <a:spcPct val="0"/>
              </a:spcBef>
              <a:spcAft>
                <a:spcPct val="0"/>
              </a:spcAft>
              <a:buClrTx/>
              <a:buSzTx/>
              <a:buFontTx/>
              <a:buNone/>
              <a:tabLst/>
              <a:defRPr/>
            </a:pPr>
            <a:fld id="{A59F6F47-1B92-4AE8-AA1E-1DC55A8D07A5}" type="slidenum">
              <a:rPr kumimoji="0" lang="en-US"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469900" rtl="0" eaLnBrk="1" fontAlgn="base" latinLnBrk="0" hangingPunct="1">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4A118F-B466-1FDF-A0CF-BEA18BB55534}"/>
            </a:ext>
          </a:extLst>
        </p:cNvPr>
        <p:cNvGrpSpPr/>
        <p:nvPr/>
      </p:nvGrpSpPr>
      <p:grpSpPr>
        <a:xfrm>
          <a:off x="0" y="0"/>
          <a:ext cx="0" cy="0"/>
          <a:chOff x="0" y="0"/>
          <a:chExt cx="0" cy="0"/>
        </a:xfrm>
      </p:grpSpPr>
      <p:sp>
        <p:nvSpPr>
          <p:cNvPr id="160770" name="Slide Image Placeholder 1">
            <a:extLst>
              <a:ext uri="{FF2B5EF4-FFF2-40B4-BE49-F238E27FC236}">
                <a16:creationId xmlns:a16="http://schemas.microsoft.com/office/drawing/2014/main" id="{11DA3D52-E68A-2C4B-226B-FCDCB8EE1C5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0771" name="Notes Placeholder 2">
            <a:extLst>
              <a:ext uri="{FF2B5EF4-FFF2-40B4-BE49-F238E27FC236}">
                <a16:creationId xmlns:a16="http://schemas.microsoft.com/office/drawing/2014/main" id="{AE08B203-B252-C0ED-1702-36C2E6AE267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This slide may be omitted if group is familiar with the evolution of SS</a:t>
            </a:r>
          </a:p>
          <a:p>
            <a:r>
              <a:rPr lang="en-US" altLang="en-US"/>
              <a:t>Speaker notes to be added</a:t>
            </a:r>
          </a:p>
        </p:txBody>
      </p:sp>
      <p:sp>
        <p:nvSpPr>
          <p:cNvPr id="160772" name="Slide Number Placeholder 3">
            <a:extLst>
              <a:ext uri="{FF2B5EF4-FFF2-40B4-BE49-F238E27FC236}">
                <a16:creationId xmlns:a16="http://schemas.microsoft.com/office/drawing/2014/main" id="{3B6E0269-67DB-0A4E-0806-5207F6CCFDB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65138">
              <a:defRPr>
                <a:solidFill>
                  <a:schemeClr val="tx1"/>
                </a:solidFill>
                <a:latin typeface="Calibri" panose="020F0502020204030204" pitchFamily="34" charset="0"/>
              </a:defRPr>
            </a:lvl1pPr>
            <a:lvl2pPr marL="757238" indent="-290513" defTabSz="465138">
              <a:defRPr>
                <a:solidFill>
                  <a:schemeClr val="tx1"/>
                </a:solidFill>
                <a:latin typeface="Calibri" panose="020F0502020204030204" pitchFamily="34" charset="0"/>
              </a:defRPr>
            </a:lvl2pPr>
            <a:lvl3pPr marL="1166813" indent="-230188" defTabSz="465138">
              <a:defRPr>
                <a:solidFill>
                  <a:schemeClr val="tx1"/>
                </a:solidFill>
                <a:latin typeface="Calibri" panose="020F0502020204030204" pitchFamily="34" charset="0"/>
              </a:defRPr>
            </a:lvl3pPr>
            <a:lvl4pPr marL="1633538" indent="-230188" defTabSz="465138">
              <a:defRPr>
                <a:solidFill>
                  <a:schemeClr val="tx1"/>
                </a:solidFill>
                <a:latin typeface="Calibri" panose="020F0502020204030204" pitchFamily="34" charset="0"/>
              </a:defRPr>
            </a:lvl4pPr>
            <a:lvl5pPr marL="2100263" indent="-230188" defTabSz="465138">
              <a:defRPr>
                <a:solidFill>
                  <a:schemeClr val="tx1"/>
                </a:solidFill>
                <a:latin typeface="Calibri" panose="020F0502020204030204" pitchFamily="34" charset="0"/>
              </a:defRPr>
            </a:lvl5pPr>
            <a:lvl6pPr marL="2557463" indent="-230188" defTabSz="465138" eaLnBrk="0" fontAlgn="base" hangingPunct="0">
              <a:spcBef>
                <a:spcPct val="0"/>
              </a:spcBef>
              <a:spcAft>
                <a:spcPct val="0"/>
              </a:spcAft>
              <a:defRPr>
                <a:solidFill>
                  <a:schemeClr val="tx1"/>
                </a:solidFill>
                <a:latin typeface="Calibri" panose="020F0502020204030204" pitchFamily="34" charset="0"/>
              </a:defRPr>
            </a:lvl6pPr>
            <a:lvl7pPr marL="3014663" indent="-230188" defTabSz="465138" eaLnBrk="0" fontAlgn="base" hangingPunct="0">
              <a:spcBef>
                <a:spcPct val="0"/>
              </a:spcBef>
              <a:spcAft>
                <a:spcPct val="0"/>
              </a:spcAft>
              <a:defRPr>
                <a:solidFill>
                  <a:schemeClr val="tx1"/>
                </a:solidFill>
                <a:latin typeface="Calibri" panose="020F0502020204030204" pitchFamily="34" charset="0"/>
              </a:defRPr>
            </a:lvl7pPr>
            <a:lvl8pPr marL="3471863" indent="-230188" defTabSz="465138" eaLnBrk="0" fontAlgn="base" hangingPunct="0">
              <a:spcBef>
                <a:spcPct val="0"/>
              </a:spcBef>
              <a:spcAft>
                <a:spcPct val="0"/>
              </a:spcAft>
              <a:defRPr>
                <a:solidFill>
                  <a:schemeClr val="tx1"/>
                </a:solidFill>
                <a:latin typeface="Calibri" panose="020F0502020204030204" pitchFamily="34" charset="0"/>
              </a:defRPr>
            </a:lvl8pPr>
            <a:lvl9pPr marL="3929063" indent="-230188" defTabSz="465138"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465138" rtl="0" eaLnBrk="1" fontAlgn="base" latinLnBrk="0" hangingPunct="1">
              <a:lnSpc>
                <a:spcPct val="100000"/>
              </a:lnSpc>
              <a:spcBef>
                <a:spcPct val="0"/>
              </a:spcBef>
              <a:spcAft>
                <a:spcPct val="0"/>
              </a:spcAft>
              <a:buClrTx/>
              <a:buSzTx/>
              <a:buFontTx/>
              <a:buNone/>
              <a:tabLst/>
              <a:defRPr/>
            </a:pPr>
            <a:fld id="{0932C315-6191-40B0-8BD8-5CFD5AC3514C}" type="slidenum">
              <a:rPr kumimoji="0" lang="en-US"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465138" rtl="0" eaLnBrk="1" fontAlgn="base" latinLnBrk="0" hangingPunct="1">
                <a:lnSpc>
                  <a:spcPct val="100000"/>
                </a:lnSpc>
                <a:spcBef>
                  <a:spcPct val="0"/>
                </a:spcBef>
                <a:spcAft>
                  <a:spcPct val="0"/>
                </a:spcAft>
                <a:buClrTx/>
                <a:buSzTx/>
                <a:buFontTx/>
                <a:buNone/>
                <a:tabLst/>
                <a:defRPr/>
              </a:pPr>
              <a:t>16</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8633411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3D631-AFD2-78DE-11C4-2AC384B0B9DB}"/>
            </a:ext>
          </a:extLst>
        </p:cNvPr>
        <p:cNvGrpSpPr/>
        <p:nvPr/>
      </p:nvGrpSpPr>
      <p:grpSpPr>
        <a:xfrm>
          <a:off x="0" y="0"/>
          <a:ext cx="0" cy="0"/>
          <a:chOff x="0" y="0"/>
          <a:chExt cx="0" cy="0"/>
        </a:xfrm>
      </p:grpSpPr>
      <p:sp>
        <p:nvSpPr>
          <p:cNvPr id="160770" name="Slide Image Placeholder 1">
            <a:extLst>
              <a:ext uri="{FF2B5EF4-FFF2-40B4-BE49-F238E27FC236}">
                <a16:creationId xmlns:a16="http://schemas.microsoft.com/office/drawing/2014/main" id="{3D00839E-0B2C-4F6F-1AFC-6068A7BC2F9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0771" name="Notes Placeholder 2">
            <a:extLst>
              <a:ext uri="{FF2B5EF4-FFF2-40B4-BE49-F238E27FC236}">
                <a16:creationId xmlns:a16="http://schemas.microsoft.com/office/drawing/2014/main" id="{37A76636-C19B-3216-9779-66A09D96959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This slide may be omitted if group is familiar with the evolution of SS</a:t>
            </a:r>
          </a:p>
          <a:p>
            <a:r>
              <a:rPr lang="en-US" altLang="en-US"/>
              <a:t>Speaker notes to be added</a:t>
            </a:r>
          </a:p>
        </p:txBody>
      </p:sp>
      <p:sp>
        <p:nvSpPr>
          <p:cNvPr id="160772" name="Slide Number Placeholder 3">
            <a:extLst>
              <a:ext uri="{FF2B5EF4-FFF2-40B4-BE49-F238E27FC236}">
                <a16:creationId xmlns:a16="http://schemas.microsoft.com/office/drawing/2014/main" id="{A7E0D1C6-18FF-ECC0-76E7-B81AD27D9FB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65138">
              <a:defRPr>
                <a:solidFill>
                  <a:schemeClr val="tx1"/>
                </a:solidFill>
                <a:latin typeface="Calibri" panose="020F0502020204030204" pitchFamily="34" charset="0"/>
              </a:defRPr>
            </a:lvl1pPr>
            <a:lvl2pPr marL="757238" indent="-290513" defTabSz="465138">
              <a:defRPr>
                <a:solidFill>
                  <a:schemeClr val="tx1"/>
                </a:solidFill>
                <a:latin typeface="Calibri" panose="020F0502020204030204" pitchFamily="34" charset="0"/>
              </a:defRPr>
            </a:lvl2pPr>
            <a:lvl3pPr marL="1166813" indent="-230188" defTabSz="465138">
              <a:defRPr>
                <a:solidFill>
                  <a:schemeClr val="tx1"/>
                </a:solidFill>
                <a:latin typeface="Calibri" panose="020F0502020204030204" pitchFamily="34" charset="0"/>
              </a:defRPr>
            </a:lvl3pPr>
            <a:lvl4pPr marL="1633538" indent="-230188" defTabSz="465138">
              <a:defRPr>
                <a:solidFill>
                  <a:schemeClr val="tx1"/>
                </a:solidFill>
                <a:latin typeface="Calibri" panose="020F0502020204030204" pitchFamily="34" charset="0"/>
              </a:defRPr>
            </a:lvl4pPr>
            <a:lvl5pPr marL="2100263" indent="-230188" defTabSz="465138">
              <a:defRPr>
                <a:solidFill>
                  <a:schemeClr val="tx1"/>
                </a:solidFill>
                <a:latin typeface="Calibri" panose="020F0502020204030204" pitchFamily="34" charset="0"/>
              </a:defRPr>
            </a:lvl5pPr>
            <a:lvl6pPr marL="2557463" indent="-230188" defTabSz="465138" eaLnBrk="0" fontAlgn="base" hangingPunct="0">
              <a:spcBef>
                <a:spcPct val="0"/>
              </a:spcBef>
              <a:spcAft>
                <a:spcPct val="0"/>
              </a:spcAft>
              <a:defRPr>
                <a:solidFill>
                  <a:schemeClr val="tx1"/>
                </a:solidFill>
                <a:latin typeface="Calibri" panose="020F0502020204030204" pitchFamily="34" charset="0"/>
              </a:defRPr>
            </a:lvl6pPr>
            <a:lvl7pPr marL="3014663" indent="-230188" defTabSz="465138" eaLnBrk="0" fontAlgn="base" hangingPunct="0">
              <a:spcBef>
                <a:spcPct val="0"/>
              </a:spcBef>
              <a:spcAft>
                <a:spcPct val="0"/>
              </a:spcAft>
              <a:defRPr>
                <a:solidFill>
                  <a:schemeClr val="tx1"/>
                </a:solidFill>
                <a:latin typeface="Calibri" panose="020F0502020204030204" pitchFamily="34" charset="0"/>
              </a:defRPr>
            </a:lvl7pPr>
            <a:lvl8pPr marL="3471863" indent="-230188" defTabSz="465138" eaLnBrk="0" fontAlgn="base" hangingPunct="0">
              <a:spcBef>
                <a:spcPct val="0"/>
              </a:spcBef>
              <a:spcAft>
                <a:spcPct val="0"/>
              </a:spcAft>
              <a:defRPr>
                <a:solidFill>
                  <a:schemeClr val="tx1"/>
                </a:solidFill>
                <a:latin typeface="Calibri" panose="020F0502020204030204" pitchFamily="34" charset="0"/>
              </a:defRPr>
            </a:lvl8pPr>
            <a:lvl9pPr marL="3929063" indent="-230188" defTabSz="465138"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465138" rtl="0" eaLnBrk="1" fontAlgn="base" latinLnBrk="0" hangingPunct="1">
              <a:lnSpc>
                <a:spcPct val="100000"/>
              </a:lnSpc>
              <a:spcBef>
                <a:spcPct val="0"/>
              </a:spcBef>
              <a:spcAft>
                <a:spcPct val="0"/>
              </a:spcAft>
              <a:buClrTx/>
              <a:buSzTx/>
              <a:buFontTx/>
              <a:buNone/>
              <a:tabLst/>
              <a:defRPr/>
            </a:pPr>
            <a:fld id="{0932C315-6191-40B0-8BD8-5CFD5AC3514C}" type="slidenum">
              <a:rPr kumimoji="0" lang="en-US"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465138" rtl="0" eaLnBrk="1" fontAlgn="base" latinLnBrk="0" hangingPunct="1">
                <a:lnSpc>
                  <a:spcPct val="100000"/>
                </a:lnSpc>
                <a:spcBef>
                  <a:spcPct val="0"/>
                </a:spcBef>
                <a:spcAft>
                  <a:spcPct val="0"/>
                </a:spcAft>
                <a:buClrTx/>
                <a:buSzTx/>
                <a:buFontTx/>
                <a:buNone/>
                <a:tabLst/>
                <a:defRPr/>
              </a:pPr>
              <a:t>17</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93585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45F2BF-D249-D66B-693E-32FE6F0D5402}"/>
            </a:ext>
          </a:extLst>
        </p:cNvPr>
        <p:cNvGrpSpPr/>
        <p:nvPr/>
      </p:nvGrpSpPr>
      <p:grpSpPr>
        <a:xfrm>
          <a:off x="0" y="0"/>
          <a:ext cx="0" cy="0"/>
          <a:chOff x="0" y="0"/>
          <a:chExt cx="0" cy="0"/>
        </a:xfrm>
      </p:grpSpPr>
      <p:sp>
        <p:nvSpPr>
          <p:cNvPr id="160770" name="Slide Image Placeholder 1">
            <a:extLst>
              <a:ext uri="{FF2B5EF4-FFF2-40B4-BE49-F238E27FC236}">
                <a16:creationId xmlns:a16="http://schemas.microsoft.com/office/drawing/2014/main" id="{D8D9A074-F27B-D2BF-3DB6-C916E980CB0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0771" name="Notes Placeholder 2">
            <a:extLst>
              <a:ext uri="{FF2B5EF4-FFF2-40B4-BE49-F238E27FC236}">
                <a16:creationId xmlns:a16="http://schemas.microsoft.com/office/drawing/2014/main" id="{E9F3EFC5-795C-812B-B2A1-E69113E951C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This slide may be omitted if group is familiar with the evolution of SS</a:t>
            </a:r>
          </a:p>
          <a:p>
            <a:r>
              <a:rPr lang="en-US" altLang="en-US"/>
              <a:t>Speaker notes to be added</a:t>
            </a:r>
          </a:p>
        </p:txBody>
      </p:sp>
      <p:sp>
        <p:nvSpPr>
          <p:cNvPr id="160772" name="Slide Number Placeholder 3">
            <a:extLst>
              <a:ext uri="{FF2B5EF4-FFF2-40B4-BE49-F238E27FC236}">
                <a16:creationId xmlns:a16="http://schemas.microsoft.com/office/drawing/2014/main" id="{9CCDBEB0-7EA3-EBC0-3B4A-75D3B5416D0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65138">
              <a:defRPr>
                <a:solidFill>
                  <a:schemeClr val="tx1"/>
                </a:solidFill>
                <a:latin typeface="Calibri" panose="020F0502020204030204" pitchFamily="34" charset="0"/>
              </a:defRPr>
            </a:lvl1pPr>
            <a:lvl2pPr marL="757238" indent="-290513" defTabSz="465138">
              <a:defRPr>
                <a:solidFill>
                  <a:schemeClr val="tx1"/>
                </a:solidFill>
                <a:latin typeface="Calibri" panose="020F0502020204030204" pitchFamily="34" charset="0"/>
              </a:defRPr>
            </a:lvl2pPr>
            <a:lvl3pPr marL="1166813" indent="-230188" defTabSz="465138">
              <a:defRPr>
                <a:solidFill>
                  <a:schemeClr val="tx1"/>
                </a:solidFill>
                <a:latin typeface="Calibri" panose="020F0502020204030204" pitchFamily="34" charset="0"/>
              </a:defRPr>
            </a:lvl3pPr>
            <a:lvl4pPr marL="1633538" indent="-230188" defTabSz="465138">
              <a:defRPr>
                <a:solidFill>
                  <a:schemeClr val="tx1"/>
                </a:solidFill>
                <a:latin typeface="Calibri" panose="020F0502020204030204" pitchFamily="34" charset="0"/>
              </a:defRPr>
            </a:lvl4pPr>
            <a:lvl5pPr marL="2100263" indent="-230188" defTabSz="465138">
              <a:defRPr>
                <a:solidFill>
                  <a:schemeClr val="tx1"/>
                </a:solidFill>
                <a:latin typeface="Calibri" panose="020F0502020204030204" pitchFamily="34" charset="0"/>
              </a:defRPr>
            </a:lvl5pPr>
            <a:lvl6pPr marL="2557463" indent="-230188" defTabSz="465138" eaLnBrk="0" fontAlgn="base" hangingPunct="0">
              <a:spcBef>
                <a:spcPct val="0"/>
              </a:spcBef>
              <a:spcAft>
                <a:spcPct val="0"/>
              </a:spcAft>
              <a:defRPr>
                <a:solidFill>
                  <a:schemeClr val="tx1"/>
                </a:solidFill>
                <a:latin typeface="Calibri" panose="020F0502020204030204" pitchFamily="34" charset="0"/>
              </a:defRPr>
            </a:lvl6pPr>
            <a:lvl7pPr marL="3014663" indent="-230188" defTabSz="465138" eaLnBrk="0" fontAlgn="base" hangingPunct="0">
              <a:spcBef>
                <a:spcPct val="0"/>
              </a:spcBef>
              <a:spcAft>
                <a:spcPct val="0"/>
              </a:spcAft>
              <a:defRPr>
                <a:solidFill>
                  <a:schemeClr val="tx1"/>
                </a:solidFill>
                <a:latin typeface="Calibri" panose="020F0502020204030204" pitchFamily="34" charset="0"/>
              </a:defRPr>
            </a:lvl7pPr>
            <a:lvl8pPr marL="3471863" indent="-230188" defTabSz="465138" eaLnBrk="0" fontAlgn="base" hangingPunct="0">
              <a:spcBef>
                <a:spcPct val="0"/>
              </a:spcBef>
              <a:spcAft>
                <a:spcPct val="0"/>
              </a:spcAft>
              <a:defRPr>
                <a:solidFill>
                  <a:schemeClr val="tx1"/>
                </a:solidFill>
                <a:latin typeface="Calibri" panose="020F0502020204030204" pitchFamily="34" charset="0"/>
              </a:defRPr>
            </a:lvl8pPr>
            <a:lvl9pPr marL="3929063" indent="-230188" defTabSz="465138"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465138" rtl="0" eaLnBrk="1" fontAlgn="base" latinLnBrk="0" hangingPunct="1">
              <a:lnSpc>
                <a:spcPct val="100000"/>
              </a:lnSpc>
              <a:spcBef>
                <a:spcPct val="0"/>
              </a:spcBef>
              <a:spcAft>
                <a:spcPct val="0"/>
              </a:spcAft>
              <a:buClrTx/>
              <a:buSzTx/>
              <a:buFontTx/>
              <a:buNone/>
              <a:tabLst/>
              <a:defRPr/>
            </a:pPr>
            <a:fld id="{0932C315-6191-40B0-8BD8-5CFD5AC3514C}" type="slidenum">
              <a:rPr kumimoji="0" lang="en-US"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465138" rtl="0" eaLnBrk="1" fontAlgn="base" latinLnBrk="0" hangingPunct="1">
                <a:lnSpc>
                  <a:spcPct val="100000"/>
                </a:lnSpc>
                <a:spcBef>
                  <a:spcPct val="0"/>
                </a:spcBef>
                <a:spcAft>
                  <a:spcPct val="0"/>
                </a:spcAft>
                <a:buClrTx/>
                <a:buSzTx/>
                <a:buFontTx/>
                <a:buNone/>
                <a:tabLst/>
                <a:defRPr/>
              </a:pPr>
              <a:t>18</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0037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Image Placeholder 1">
            <a:extLst>
              <a:ext uri="{FF2B5EF4-FFF2-40B4-BE49-F238E27FC236}">
                <a16:creationId xmlns:a16="http://schemas.microsoft.com/office/drawing/2014/main" id="{31A74F86-3483-D732-C9AF-615AAE13B5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9987" name="Notes Placeholder 2">
            <a:extLst>
              <a:ext uri="{FF2B5EF4-FFF2-40B4-BE49-F238E27FC236}">
                <a16:creationId xmlns:a16="http://schemas.microsoft.com/office/drawing/2014/main" id="{36566DEA-C44E-768E-9B91-099CE3ED1C3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69988" name="Slide Number Placeholder 3">
            <a:extLst>
              <a:ext uri="{FF2B5EF4-FFF2-40B4-BE49-F238E27FC236}">
                <a16:creationId xmlns:a16="http://schemas.microsoft.com/office/drawing/2014/main" id="{A7AC9555-134C-745A-FE87-F688A95E651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78373">
              <a:defRPr>
                <a:solidFill>
                  <a:schemeClr val="tx1"/>
                </a:solidFill>
                <a:latin typeface="Calibri" panose="020F0502020204030204" pitchFamily="34" charset="0"/>
              </a:defRPr>
            </a:lvl1pPr>
            <a:lvl2pPr marL="780166" indent="-298582" defTabSz="478373">
              <a:defRPr>
                <a:solidFill>
                  <a:schemeClr val="tx1"/>
                </a:solidFill>
                <a:latin typeface="Calibri" panose="020F0502020204030204" pitchFamily="34" charset="0"/>
              </a:defRPr>
            </a:lvl2pPr>
            <a:lvl3pPr marL="1200749" indent="-235977" defTabSz="478373">
              <a:defRPr>
                <a:solidFill>
                  <a:schemeClr val="tx1"/>
                </a:solidFill>
                <a:latin typeface="Calibri" panose="020F0502020204030204" pitchFamily="34" charset="0"/>
              </a:defRPr>
            </a:lvl3pPr>
            <a:lvl4pPr marL="1682333" indent="-235977" defTabSz="478373">
              <a:defRPr>
                <a:solidFill>
                  <a:schemeClr val="tx1"/>
                </a:solidFill>
                <a:latin typeface="Calibri" panose="020F0502020204030204" pitchFamily="34" charset="0"/>
              </a:defRPr>
            </a:lvl4pPr>
            <a:lvl5pPr marL="2163917" indent="-235977" defTabSz="478373">
              <a:defRPr>
                <a:solidFill>
                  <a:schemeClr val="tx1"/>
                </a:solidFill>
                <a:latin typeface="Calibri" panose="020F0502020204030204" pitchFamily="34" charset="0"/>
              </a:defRPr>
            </a:lvl5pPr>
            <a:lvl6pPr marL="2626238" indent="-235977" defTabSz="478373" eaLnBrk="0" fontAlgn="base" hangingPunct="0">
              <a:spcBef>
                <a:spcPct val="0"/>
              </a:spcBef>
              <a:spcAft>
                <a:spcPct val="0"/>
              </a:spcAft>
              <a:defRPr>
                <a:solidFill>
                  <a:schemeClr val="tx1"/>
                </a:solidFill>
                <a:latin typeface="Calibri" panose="020F0502020204030204" pitchFamily="34" charset="0"/>
              </a:defRPr>
            </a:lvl6pPr>
            <a:lvl7pPr marL="3088559" indent="-235977" defTabSz="478373" eaLnBrk="0" fontAlgn="base" hangingPunct="0">
              <a:spcBef>
                <a:spcPct val="0"/>
              </a:spcBef>
              <a:spcAft>
                <a:spcPct val="0"/>
              </a:spcAft>
              <a:defRPr>
                <a:solidFill>
                  <a:schemeClr val="tx1"/>
                </a:solidFill>
                <a:latin typeface="Calibri" panose="020F0502020204030204" pitchFamily="34" charset="0"/>
              </a:defRPr>
            </a:lvl7pPr>
            <a:lvl8pPr marL="3550879" indent="-235977" defTabSz="478373" eaLnBrk="0" fontAlgn="base" hangingPunct="0">
              <a:spcBef>
                <a:spcPct val="0"/>
              </a:spcBef>
              <a:spcAft>
                <a:spcPct val="0"/>
              </a:spcAft>
              <a:defRPr>
                <a:solidFill>
                  <a:schemeClr val="tx1"/>
                </a:solidFill>
                <a:latin typeface="Calibri" panose="020F0502020204030204" pitchFamily="34" charset="0"/>
              </a:defRPr>
            </a:lvl8pPr>
            <a:lvl9pPr marL="4013200" indent="-235977" defTabSz="478373" eaLnBrk="0" fontAlgn="base" hangingPunct="0">
              <a:spcBef>
                <a:spcPct val="0"/>
              </a:spcBef>
              <a:spcAft>
                <a:spcPct val="0"/>
              </a:spcAft>
              <a:defRPr>
                <a:solidFill>
                  <a:schemeClr val="tx1"/>
                </a:solidFill>
                <a:latin typeface="Calibri" panose="020F0502020204030204" pitchFamily="34" charset="0"/>
              </a:defRPr>
            </a:lvl9pPr>
          </a:lstStyle>
          <a:p>
            <a:fld id="{5831DECF-D4E6-4D7C-9839-133DAEAE975D}" type="slidenum">
              <a:rPr lang="en-US" altLang="en-US" smtClean="0">
                <a:solidFill>
                  <a:srgbClr val="000000"/>
                </a:solidFill>
              </a:rPr>
              <a:pPr/>
              <a:t>27</a:t>
            </a:fld>
            <a:endParaRPr lang="en-US" altLang="en-US">
              <a:solidFill>
                <a:srgbClr val="000000"/>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678D0-BA0D-7137-3248-3A26A3CC8BE9}"/>
            </a:ext>
          </a:extLst>
        </p:cNvPr>
        <p:cNvGrpSpPr/>
        <p:nvPr/>
      </p:nvGrpSpPr>
      <p:grpSpPr>
        <a:xfrm>
          <a:off x="0" y="0"/>
          <a:ext cx="0" cy="0"/>
          <a:chOff x="0" y="0"/>
          <a:chExt cx="0" cy="0"/>
        </a:xfrm>
      </p:grpSpPr>
      <p:sp>
        <p:nvSpPr>
          <p:cNvPr id="169986" name="Slide Image Placeholder 1">
            <a:extLst>
              <a:ext uri="{FF2B5EF4-FFF2-40B4-BE49-F238E27FC236}">
                <a16:creationId xmlns:a16="http://schemas.microsoft.com/office/drawing/2014/main" id="{103F46A3-52B9-FAD3-E0BE-90BCC33D6F1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9987" name="Notes Placeholder 2">
            <a:extLst>
              <a:ext uri="{FF2B5EF4-FFF2-40B4-BE49-F238E27FC236}">
                <a16:creationId xmlns:a16="http://schemas.microsoft.com/office/drawing/2014/main" id="{6CE7AE96-6010-90DA-7CDD-91883E388DA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69988" name="Slide Number Placeholder 3">
            <a:extLst>
              <a:ext uri="{FF2B5EF4-FFF2-40B4-BE49-F238E27FC236}">
                <a16:creationId xmlns:a16="http://schemas.microsoft.com/office/drawing/2014/main" id="{723440E9-E074-C6D5-DCF8-F9BBF53340E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78373">
              <a:defRPr>
                <a:solidFill>
                  <a:schemeClr val="tx1"/>
                </a:solidFill>
                <a:latin typeface="Calibri" panose="020F0502020204030204" pitchFamily="34" charset="0"/>
              </a:defRPr>
            </a:lvl1pPr>
            <a:lvl2pPr marL="780166" indent="-298582" defTabSz="478373">
              <a:defRPr>
                <a:solidFill>
                  <a:schemeClr val="tx1"/>
                </a:solidFill>
                <a:latin typeface="Calibri" panose="020F0502020204030204" pitchFamily="34" charset="0"/>
              </a:defRPr>
            </a:lvl2pPr>
            <a:lvl3pPr marL="1200749" indent="-235977" defTabSz="478373">
              <a:defRPr>
                <a:solidFill>
                  <a:schemeClr val="tx1"/>
                </a:solidFill>
                <a:latin typeface="Calibri" panose="020F0502020204030204" pitchFamily="34" charset="0"/>
              </a:defRPr>
            </a:lvl3pPr>
            <a:lvl4pPr marL="1682333" indent="-235977" defTabSz="478373">
              <a:defRPr>
                <a:solidFill>
                  <a:schemeClr val="tx1"/>
                </a:solidFill>
                <a:latin typeface="Calibri" panose="020F0502020204030204" pitchFamily="34" charset="0"/>
              </a:defRPr>
            </a:lvl4pPr>
            <a:lvl5pPr marL="2163917" indent="-235977" defTabSz="478373">
              <a:defRPr>
                <a:solidFill>
                  <a:schemeClr val="tx1"/>
                </a:solidFill>
                <a:latin typeface="Calibri" panose="020F0502020204030204" pitchFamily="34" charset="0"/>
              </a:defRPr>
            </a:lvl5pPr>
            <a:lvl6pPr marL="2626238" indent="-235977" defTabSz="478373" eaLnBrk="0" fontAlgn="base" hangingPunct="0">
              <a:spcBef>
                <a:spcPct val="0"/>
              </a:spcBef>
              <a:spcAft>
                <a:spcPct val="0"/>
              </a:spcAft>
              <a:defRPr>
                <a:solidFill>
                  <a:schemeClr val="tx1"/>
                </a:solidFill>
                <a:latin typeface="Calibri" panose="020F0502020204030204" pitchFamily="34" charset="0"/>
              </a:defRPr>
            </a:lvl6pPr>
            <a:lvl7pPr marL="3088559" indent="-235977" defTabSz="478373" eaLnBrk="0" fontAlgn="base" hangingPunct="0">
              <a:spcBef>
                <a:spcPct val="0"/>
              </a:spcBef>
              <a:spcAft>
                <a:spcPct val="0"/>
              </a:spcAft>
              <a:defRPr>
                <a:solidFill>
                  <a:schemeClr val="tx1"/>
                </a:solidFill>
                <a:latin typeface="Calibri" panose="020F0502020204030204" pitchFamily="34" charset="0"/>
              </a:defRPr>
            </a:lvl7pPr>
            <a:lvl8pPr marL="3550879" indent="-235977" defTabSz="478373" eaLnBrk="0" fontAlgn="base" hangingPunct="0">
              <a:spcBef>
                <a:spcPct val="0"/>
              </a:spcBef>
              <a:spcAft>
                <a:spcPct val="0"/>
              </a:spcAft>
              <a:defRPr>
                <a:solidFill>
                  <a:schemeClr val="tx1"/>
                </a:solidFill>
                <a:latin typeface="Calibri" panose="020F0502020204030204" pitchFamily="34" charset="0"/>
              </a:defRPr>
            </a:lvl8pPr>
            <a:lvl9pPr marL="4013200" indent="-235977" defTabSz="478373" eaLnBrk="0" fontAlgn="base" hangingPunct="0">
              <a:spcBef>
                <a:spcPct val="0"/>
              </a:spcBef>
              <a:spcAft>
                <a:spcPct val="0"/>
              </a:spcAft>
              <a:defRPr>
                <a:solidFill>
                  <a:schemeClr val="tx1"/>
                </a:solidFill>
                <a:latin typeface="Calibri" panose="020F0502020204030204" pitchFamily="34" charset="0"/>
              </a:defRPr>
            </a:lvl9pPr>
          </a:lstStyle>
          <a:p>
            <a:fld id="{5831DECF-D4E6-4D7C-9839-133DAEAE975D}" type="slidenum">
              <a:rPr lang="en-US" altLang="en-US" smtClean="0">
                <a:solidFill>
                  <a:srgbClr val="000000"/>
                </a:solidFill>
              </a:rPr>
              <a:pPr/>
              <a:t>28</a:t>
            </a:fld>
            <a:endParaRPr lang="en-US" altLang="en-US">
              <a:solidFill>
                <a:srgbClr val="000000"/>
              </a:solidFill>
            </a:endParaRPr>
          </a:p>
        </p:txBody>
      </p:sp>
    </p:spTree>
    <p:extLst>
      <p:ext uri="{BB962C8B-B14F-4D97-AF65-F5344CB8AC3E}">
        <p14:creationId xmlns:p14="http://schemas.microsoft.com/office/powerpoint/2010/main" val="36978792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C974F-5041-0CAE-81B6-6A7C837EC6E9}"/>
            </a:ext>
          </a:extLst>
        </p:cNvPr>
        <p:cNvGrpSpPr/>
        <p:nvPr/>
      </p:nvGrpSpPr>
      <p:grpSpPr>
        <a:xfrm>
          <a:off x="0" y="0"/>
          <a:ext cx="0" cy="0"/>
          <a:chOff x="0" y="0"/>
          <a:chExt cx="0" cy="0"/>
        </a:xfrm>
      </p:grpSpPr>
      <p:sp>
        <p:nvSpPr>
          <p:cNvPr id="130050" name="Slide Image Placeholder 1">
            <a:extLst>
              <a:ext uri="{FF2B5EF4-FFF2-40B4-BE49-F238E27FC236}">
                <a16:creationId xmlns:a16="http://schemas.microsoft.com/office/drawing/2014/main" id="{1458B896-3F3C-1967-90E9-C31F3450BA9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a:extLst>
              <a:ext uri="{FF2B5EF4-FFF2-40B4-BE49-F238E27FC236}">
                <a16:creationId xmlns:a16="http://schemas.microsoft.com/office/drawing/2014/main" id="{C94EAC8E-33C4-0298-8E5B-1CA9BE3C4B32}"/>
              </a:ext>
            </a:extLst>
          </p:cNvPr>
          <p:cNvSpPr>
            <a:spLocks noGrp="1" noChangeArrowheads="1"/>
          </p:cNvSpPr>
          <p:nvPr>
            <p:ph type="body" idx="1"/>
          </p:nvPr>
        </p:nvSpPr>
        <p:spPr bwMode="auto"/>
        <p:txBody>
          <a:bodyPr wrap="square" numCol="1" anchor="t" anchorCtr="0" compatLnSpc="1">
            <a:prstTxWarp prst="textNoShape">
              <a:avLst/>
            </a:prstTxWarp>
          </a:bodyPr>
          <a:lstStyle/>
          <a:p>
            <a:pPr marL="173370" indent="-173370" eaLnBrk="1" fontAlgn="auto" hangingPunct="1">
              <a:spcBef>
                <a:spcPts val="0"/>
              </a:spcBef>
              <a:spcAft>
                <a:spcPts val="0"/>
              </a:spcAft>
              <a:buFontTx/>
              <a:buChar char="-"/>
              <a:defRPr/>
            </a:pPr>
            <a:r>
              <a:rPr lang="en-US" altLang="en-US" sz="1100" dirty="0"/>
              <a:t>Two primary functions: attract new businesses to Stark County and help existing companies expand. We want companies that exist or those moving to Stark County to create more jobs so that they can create and sell more of their product or services. This leads to more payroll and property tax for the community and more disposable income for the residents. </a:t>
            </a:r>
          </a:p>
          <a:p>
            <a:pPr>
              <a:defRPr/>
            </a:pPr>
            <a:endParaRPr lang="en-US" altLang="en-US" sz="1100" dirty="0"/>
          </a:p>
          <a:p>
            <a:pPr marL="173370" indent="-173370">
              <a:buFontTx/>
              <a:buChar char="-"/>
              <a:defRPr/>
            </a:pPr>
            <a:r>
              <a:rPr lang="en-US" altLang="en-US" sz="1100" dirty="0"/>
              <a:t>The focus of our organization on companies that export goods and services and import dollars back into Stark County is a very important principle to economic development.</a:t>
            </a:r>
          </a:p>
        </p:txBody>
      </p:sp>
      <p:sp>
        <p:nvSpPr>
          <p:cNvPr id="130052" name="Slide Number Placeholder 3">
            <a:extLst>
              <a:ext uri="{FF2B5EF4-FFF2-40B4-BE49-F238E27FC236}">
                <a16:creationId xmlns:a16="http://schemas.microsoft.com/office/drawing/2014/main" id="{B59A7191-5E61-1670-B0CE-0BFCC1BAEB1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75163">
              <a:defRPr>
                <a:solidFill>
                  <a:schemeClr val="tx1"/>
                </a:solidFill>
                <a:latin typeface="Calibri" panose="020F0502020204030204" pitchFamily="34" charset="0"/>
              </a:defRPr>
            </a:lvl1pPr>
            <a:lvl2pPr marL="772140" indent="-296977" defTabSz="475163">
              <a:defRPr>
                <a:solidFill>
                  <a:schemeClr val="tx1"/>
                </a:solidFill>
                <a:latin typeface="Calibri" panose="020F0502020204030204" pitchFamily="34" charset="0"/>
              </a:defRPr>
            </a:lvl2pPr>
            <a:lvl3pPr marL="1189513" indent="-235977" defTabSz="475163">
              <a:defRPr>
                <a:solidFill>
                  <a:schemeClr val="tx1"/>
                </a:solidFill>
                <a:latin typeface="Calibri" panose="020F0502020204030204" pitchFamily="34" charset="0"/>
              </a:defRPr>
            </a:lvl3pPr>
            <a:lvl4pPr marL="1666281" indent="-235977" defTabSz="475163">
              <a:defRPr>
                <a:solidFill>
                  <a:schemeClr val="tx1"/>
                </a:solidFill>
                <a:latin typeface="Calibri" panose="020F0502020204030204" pitchFamily="34" charset="0"/>
              </a:defRPr>
            </a:lvl4pPr>
            <a:lvl5pPr marL="2141444" indent="-235977" defTabSz="475163">
              <a:defRPr>
                <a:solidFill>
                  <a:schemeClr val="tx1"/>
                </a:solidFill>
                <a:latin typeface="Calibri" panose="020F0502020204030204" pitchFamily="34" charset="0"/>
              </a:defRPr>
            </a:lvl5pPr>
            <a:lvl6pPr marL="2603764" indent="-235977" defTabSz="475163" eaLnBrk="0" fontAlgn="base" hangingPunct="0">
              <a:spcBef>
                <a:spcPct val="0"/>
              </a:spcBef>
              <a:spcAft>
                <a:spcPct val="0"/>
              </a:spcAft>
              <a:defRPr>
                <a:solidFill>
                  <a:schemeClr val="tx1"/>
                </a:solidFill>
                <a:latin typeface="Calibri" panose="020F0502020204030204" pitchFamily="34" charset="0"/>
              </a:defRPr>
            </a:lvl6pPr>
            <a:lvl7pPr marL="3066085" indent="-235977" defTabSz="475163" eaLnBrk="0" fontAlgn="base" hangingPunct="0">
              <a:spcBef>
                <a:spcPct val="0"/>
              </a:spcBef>
              <a:spcAft>
                <a:spcPct val="0"/>
              </a:spcAft>
              <a:defRPr>
                <a:solidFill>
                  <a:schemeClr val="tx1"/>
                </a:solidFill>
                <a:latin typeface="Calibri" panose="020F0502020204030204" pitchFamily="34" charset="0"/>
              </a:defRPr>
            </a:lvl7pPr>
            <a:lvl8pPr marL="3528405" indent="-235977" defTabSz="475163" eaLnBrk="0" fontAlgn="base" hangingPunct="0">
              <a:spcBef>
                <a:spcPct val="0"/>
              </a:spcBef>
              <a:spcAft>
                <a:spcPct val="0"/>
              </a:spcAft>
              <a:defRPr>
                <a:solidFill>
                  <a:schemeClr val="tx1"/>
                </a:solidFill>
                <a:latin typeface="Calibri" panose="020F0502020204030204" pitchFamily="34" charset="0"/>
              </a:defRPr>
            </a:lvl8pPr>
            <a:lvl9pPr marL="3990726" indent="-235977" defTabSz="475163"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475163" rtl="0" eaLnBrk="1" fontAlgn="base" latinLnBrk="0" hangingPunct="1">
              <a:lnSpc>
                <a:spcPct val="100000"/>
              </a:lnSpc>
              <a:spcBef>
                <a:spcPct val="0"/>
              </a:spcBef>
              <a:spcAft>
                <a:spcPct val="0"/>
              </a:spcAft>
              <a:buClrTx/>
              <a:buSzTx/>
              <a:buFontTx/>
              <a:buNone/>
              <a:tabLst/>
              <a:defRPr/>
            </a:pPr>
            <a:fld id="{D97ECAA6-DA8E-4DA5-B505-0E24916FD250}" type="slidenum">
              <a:rPr kumimoji="0" lang="en-US"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475163"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6461879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a:extLst>
              <a:ext uri="{FF2B5EF4-FFF2-40B4-BE49-F238E27FC236}">
                <a16:creationId xmlns:a16="http://schemas.microsoft.com/office/drawing/2014/main" id="{6E922202-9776-E8E0-378A-6E86B4EDD3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a:extLst>
              <a:ext uri="{FF2B5EF4-FFF2-40B4-BE49-F238E27FC236}">
                <a16:creationId xmlns:a16="http://schemas.microsoft.com/office/drawing/2014/main" id="{6DDAAC6E-EABE-C50A-40FF-F5AA3BA6C462}"/>
              </a:ext>
            </a:extLst>
          </p:cNvPr>
          <p:cNvSpPr>
            <a:spLocks noGrp="1" noChangeArrowheads="1"/>
          </p:cNvSpPr>
          <p:nvPr>
            <p:ph type="body" idx="1"/>
          </p:nvPr>
        </p:nvSpPr>
        <p:spPr bwMode="auto"/>
        <p:txBody>
          <a:bodyPr wrap="square" numCol="1" anchor="t" anchorCtr="0" compatLnSpc="1">
            <a:prstTxWarp prst="textNoShape">
              <a:avLst/>
            </a:prstTxWarp>
          </a:bodyPr>
          <a:lstStyle/>
          <a:p>
            <a:pPr marL="173370" indent="-173370" eaLnBrk="1" fontAlgn="auto" hangingPunct="1">
              <a:spcBef>
                <a:spcPts val="0"/>
              </a:spcBef>
              <a:spcAft>
                <a:spcPts val="0"/>
              </a:spcAft>
              <a:buFontTx/>
              <a:buChar char="-"/>
              <a:defRPr/>
            </a:pPr>
            <a:r>
              <a:rPr lang="en-US" altLang="en-US" sz="1100" dirty="0"/>
              <a:t>Two primary functions: attract new businesses to Stark County and help existing companies expand. We want companies that exist or those moving to Stark County to create more jobs so that they can create and sell more of their product or services. This leads to more payroll and property tax for the community and more disposable income for the residents. </a:t>
            </a:r>
          </a:p>
          <a:p>
            <a:pPr>
              <a:defRPr/>
            </a:pPr>
            <a:endParaRPr lang="en-US" altLang="en-US" sz="1100" dirty="0"/>
          </a:p>
          <a:p>
            <a:pPr marL="173370" indent="-173370">
              <a:buFontTx/>
              <a:buChar char="-"/>
              <a:defRPr/>
            </a:pPr>
            <a:r>
              <a:rPr lang="en-US" altLang="en-US" sz="1100" dirty="0"/>
              <a:t>The focus of our organization on companies that export goods and services and import dollars back into Stark County is a very important principle to economic development.</a:t>
            </a:r>
          </a:p>
        </p:txBody>
      </p:sp>
      <p:sp>
        <p:nvSpPr>
          <p:cNvPr id="133124" name="Slide Number Placeholder 3">
            <a:extLst>
              <a:ext uri="{FF2B5EF4-FFF2-40B4-BE49-F238E27FC236}">
                <a16:creationId xmlns:a16="http://schemas.microsoft.com/office/drawing/2014/main" id="{580AB163-C177-C686-273E-BA49C517078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75163">
              <a:defRPr>
                <a:solidFill>
                  <a:schemeClr val="tx1"/>
                </a:solidFill>
                <a:latin typeface="Calibri" panose="020F0502020204030204" pitchFamily="34" charset="0"/>
              </a:defRPr>
            </a:lvl1pPr>
            <a:lvl2pPr marL="772140" indent="-296977" defTabSz="475163">
              <a:defRPr>
                <a:solidFill>
                  <a:schemeClr val="tx1"/>
                </a:solidFill>
                <a:latin typeface="Calibri" panose="020F0502020204030204" pitchFamily="34" charset="0"/>
              </a:defRPr>
            </a:lvl2pPr>
            <a:lvl3pPr marL="1189513" indent="-235977" defTabSz="475163">
              <a:defRPr>
                <a:solidFill>
                  <a:schemeClr val="tx1"/>
                </a:solidFill>
                <a:latin typeface="Calibri" panose="020F0502020204030204" pitchFamily="34" charset="0"/>
              </a:defRPr>
            </a:lvl3pPr>
            <a:lvl4pPr marL="1666281" indent="-235977" defTabSz="475163">
              <a:defRPr>
                <a:solidFill>
                  <a:schemeClr val="tx1"/>
                </a:solidFill>
                <a:latin typeface="Calibri" panose="020F0502020204030204" pitchFamily="34" charset="0"/>
              </a:defRPr>
            </a:lvl4pPr>
            <a:lvl5pPr marL="2141444" indent="-235977" defTabSz="475163">
              <a:defRPr>
                <a:solidFill>
                  <a:schemeClr val="tx1"/>
                </a:solidFill>
                <a:latin typeface="Calibri" panose="020F0502020204030204" pitchFamily="34" charset="0"/>
              </a:defRPr>
            </a:lvl5pPr>
            <a:lvl6pPr marL="2603764" indent="-235977" defTabSz="475163" eaLnBrk="0" fontAlgn="base" hangingPunct="0">
              <a:spcBef>
                <a:spcPct val="0"/>
              </a:spcBef>
              <a:spcAft>
                <a:spcPct val="0"/>
              </a:spcAft>
              <a:defRPr>
                <a:solidFill>
                  <a:schemeClr val="tx1"/>
                </a:solidFill>
                <a:latin typeface="Calibri" panose="020F0502020204030204" pitchFamily="34" charset="0"/>
              </a:defRPr>
            </a:lvl6pPr>
            <a:lvl7pPr marL="3066085" indent="-235977" defTabSz="475163" eaLnBrk="0" fontAlgn="base" hangingPunct="0">
              <a:spcBef>
                <a:spcPct val="0"/>
              </a:spcBef>
              <a:spcAft>
                <a:spcPct val="0"/>
              </a:spcAft>
              <a:defRPr>
                <a:solidFill>
                  <a:schemeClr val="tx1"/>
                </a:solidFill>
                <a:latin typeface="Calibri" panose="020F0502020204030204" pitchFamily="34" charset="0"/>
              </a:defRPr>
            </a:lvl7pPr>
            <a:lvl8pPr marL="3528405" indent="-235977" defTabSz="475163" eaLnBrk="0" fontAlgn="base" hangingPunct="0">
              <a:spcBef>
                <a:spcPct val="0"/>
              </a:spcBef>
              <a:spcAft>
                <a:spcPct val="0"/>
              </a:spcAft>
              <a:defRPr>
                <a:solidFill>
                  <a:schemeClr val="tx1"/>
                </a:solidFill>
                <a:latin typeface="Calibri" panose="020F0502020204030204" pitchFamily="34" charset="0"/>
              </a:defRPr>
            </a:lvl8pPr>
            <a:lvl9pPr marL="3990726" indent="-235977" defTabSz="475163"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475163" rtl="0" eaLnBrk="1" fontAlgn="base" latinLnBrk="0" hangingPunct="1">
              <a:lnSpc>
                <a:spcPct val="100000"/>
              </a:lnSpc>
              <a:spcBef>
                <a:spcPct val="0"/>
              </a:spcBef>
              <a:spcAft>
                <a:spcPct val="0"/>
              </a:spcAft>
              <a:buClrTx/>
              <a:buSzTx/>
              <a:buFontTx/>
              <a:buNone/>
              <a:tabLst/>
              <a:defRPr/>
            </a:pPr>
            <a:fld id="{3B8B04BC-18D6-4D99-8AF7-33D8CB832764}" type="slidenum">
              <a:rPr kumimoji="0" lang="en-US"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475163" rtl="0" eaLnBrk="1" fontAlgn="base" latinLnBrk="0" hangingPunct="1">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Slide Image Placeholder 1">
            <a:extLst>
              <a:ext uri="{FF2B5EF4-FFF2-40B4-BE49-F238E27FC236}">
                <a16:creationId xmlns:a16="http://schemas.microsoft.com/office/drawing/2014/main" id="{079818A4-4C2C-48D4-F10D-9B94EA03036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5891" name="Notes Placeholder 2">
            <a:extLst>
              <a:ext uri="{FF2B5EF4-FFF2-40B4-BE49-F238E27FC236}">
                <a16:creationId xmlns:a16="http://schemas.microsoft.com/office/drawing/2014/main" id="{5EC762D2-DEF6-7541-AAE8-23D96F2A716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65892" name="Slide Number Placeholder 3">
            <a:extLst>
              <a:ext uri="{FF2B5EF4-FFF2-40B4-BE49-F238E27FC236}">
                <a16:creationId xmlns:a16="http://schemas.microsoft.com/office/drawing/2014/main" id="{66E75D2C-EDA5-69F3-06C8-47DB0CFD000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75163">
              <a:defRPr>
                <a:solidFill>
                  <a:schemeClr val="tx1"/>
                </a:solidFill>
                <a:latin typeface="Calibri" panose="020F0502020204030204" pitchFamily="34" charset="0"/>
              </a:defRPr>
            </a:lvl1pPr>
            <a:lvl2pPr marL="772140" indent="-296977" defTabSz="475163">
              <a:defRPr>
                <a:solidFill>
                  <a:schemeClr val="tx1"/>
                </a:solidFill>
                <a:latin typeface="Calibri" panose="020F0502020204030204" pitchFamily="34" charset="0"/>
              </a:defRPr>
            </a:lvl2pPr>
            <a:lvl3pPr marL="1189513" indent="-235977" defTabSz="475163">
              <a:defRPr>
                <a:solidFill>
                  <a:schemeClr val="tx1"/>
                </a:solidFill>
                <a:latin typeface="Calibri" panose="020F0502020204030204" pitchFamily="34" charset="0"/>
              </a:defRPr>
            </a:lvl3pPr>
            <a:lvl4pPr marL="1666281" indent="-235977" defTabSz="475163">
              <a:defRPr>
                <a:solidFill>
                  <a:schemeClr val="tx1"/>
                </a:solidFill>
                <a:latin typeface="Calibri" panose="020F0502020204030204" pitchFamily="34" charset="0"/>
              </a:defRPr>
            </a:lvl4pPr>
            <a:lvl5pPr marL="2141444" indent="-235977" defTabSz="475163">
              <a:defRPr>
                <a:solidFill>
                  <a:schemeClr val="tx1"/>
                </a:solidFill>
                <a:latin typeface="Calibri" panose="020F0502020204030204" pitchFamily="34" charset="0"/>
              </a:defRPr>
            </a:lvl5pPr>
            <a:lvl6pPr marL="2603764" indent="-235977" defTabSz="475163" eaLnBrk="0" fontAlgn="base" hangingPunct="0">
              <a:spcBef>
                <a:spcPct val="0"/>
              </a:spcBef>
              <a:spcAft>
                <a:spcPct val="0"/>
              </a:spcAft>
              <a:defRPr>
                <a:solidFill>
                  <a:schemeClr val="tx1"/>
                </a:solidFill>
                <a:latin typeface="Calibri" panose="020F0502020204030204" pitchFamily="34" charset="0"/>
              </a:defRPr>
            </a:lvl6pPr>
            <a:lvl7pPr marL="3066085" indent="-235977" defTabSz="475163" eaLnBrk="0" fontAlgn="base" hangingPunct="0">
              <a:spcBef>
                <a:spcPct val="0"/>
              </a:spcBef>
              <a:spcAft>
                <a:spcPct val="0"/>
              </a:spcAft>
              <a:defRPr>
                <a:solidFill>
                  <a:schemeClr val="tx1"/>
                </a:solidFill>
                <a:latin typeface="Calibri" panose="020F0502020204030204" pitchFamily="34" charset="0"/>
              </a:defRPr>
            </a:lvl7pPr>
            <a:lvl8pPr marL="3528405" indent="-235977" defTabSz="475163" eaLnBrk="0" fontAlgn="base" hangingPunct="0">
              <a:spcBef>
                <a:spcPct val="0"/>
              </a:spcBef>
              <a:spcAft>
                <a:spcPct val="0"/>
              </a:spcAft>
              <a:defRPr>
                <a:solidFill>
                  <a:schemeClr val="tx1"/>
                </a:solidFill>
                <a:latin typeface="Calibri" panose="020F0502020204030204" pitchFamily="34" charset="0"/>
              </a:defRPr>
            </a:lvl8pPr>
            <a:lvl9pPr marL="3990726" indent="-235977" defTabSz="475163"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475163" rtl="0" eaLnBrk="1" fontAlgn="base" latinLnBrk="0" hangingPunct="1">
              <a:lnSpc>
                <a:spcPct val="100000"/>
              </a:lnSpc>
              <a:spcBef>
                <a:spcPct val="0"/>
              </a:spcBef>
              <a:spcAft>
                <a:spcPct val="0"/>
              </a:spcAft>
              <a:buClrTx/>
              <a:buSzTx/>
              <a:buFontTx/>
              <a:buNone/>
              <a:tabLst/>
              <a:defRPr/>
            </a:pPr>
            <a:fld id="{F9170D1D-AFDC-42B6-8C27-0B94BE0A6750}"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475163" rtl="0" eaLnBrk="1" fontAlgn="base" latinLnBrk="0" hangingPunct="1">
                <a:lnSpc>
                  <a:spcPct val="100000"/>
                </a:lnSpc>
                <a:spcBef>
                  <a:spcPct val="0"/>
                </a:spcBef>
                <a:spcAft>
                  <a:spcPct val="0"/>
                </a:spcAft>
                <a:buClrTx/>
                <a:buSzTx/>
                <a:buFontTx/>
                <a:buNone/>
                <a:tabLst/>
                <a:defRPr/>
              </a:pPr>
              <a:t>6</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21374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AAE71-D329-F7C3-61BC-9E41424A0A04}"/>
            </a:ext>
          </a:extLst>
        </p:cNvPr>
        <p:cNvGrpSpPr/>
        <p:nvPr/>
      </p:nvGrpSpPr>
      <p:grpSpPr>
        <a:xfrm>
          <a:off x="0" y="0"/>
          <a:ext cx="0" cy="0"/>
          <a:chOff x="0" y="0"/>
          <a:chExt cx="0" cy="0"/>
        </a:xfrm>
      </p:grpSpPr>
      <p:sp>
        <p:nvSpPr>
          <p:cNvPr id="160770" name="Slide Image Placeholder 1">
            <a:extLst>
              <a:ext uri="{FF2B5EF4-FFF2-40B4-BE49-F238E27FC236}">
                <a16:creationId xmlns:a16="http://schemas.microsoft.com/office/drawing/2014/main" id="{C1D9F76F-F40B-D233-1341-02068F2DDED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0771" name="Notes Placeholder 2">
            <a:extLst>
              <a:ext uri="{FF2B5EF4-FFF2-40B4-BE49-F238E27FC236}">
                <a16:creationId xmlns:a16="http://schemas.microsoft.com/office/drawing/2014/main" id="{F961772F-C42B-72B4-26C9-26F36F0DB71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This slide may be omitted if group is familiar with the evolution of SS</a:t>
            </a:r>
          </a:p>
          <a:p>
            <a:r>
              <a:rPr lang="en-US" altLang="en-US"/>
              <a:t>Speaker notes to be added</a:t>
            </a:r>
          </a:p>
        </p:txBody>
      </p:sp>
      <p:sp>
        <p:nvSpPr>
          <p:cNvPr id="160772" name="Slide Number Placeholder 3">
            <a:extLst>
              <a:ext uri="{FF2B5EF4-FFF2-40B4-BE49-F238E27FC236}">
                <a16:creationId xmlns:a16="http://schemas.microsoft.com/office/drawing/2014/main" id="{F607C0D3-CF93-F406-D673-9B16056F8A0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65138">
              <a:defRPr>
                <a:solidFill>
                  <a:schemeClr val="tx1"/>
                </a:solidFill>
                <a:latin typeface="Calibri" panose="020F0502020204030204" pitchFamily="34" charset="0"/>
              </a:defRPr>
            </a:lvl1pPr>
            <a:lvl2pPr marL="757238" indent="-290513" defTabSz="465138">
              <a:defRPr>
                <a:solidFill>
                  <a:schemeClr val="tx1"/>
                </a:solidFill>
                <a:latin typeface="Calibri" panose="020F0502020204030204" pitchFamily="34" charset="0"/>
              </a:defRPr>
            </a:lvl2pPr>
            <a:lvl3pPr marL="1166813" indent="-230188" defTabSz="465138">
              <a:defRPr>
                <a:solidFill>
                  <a:schemeClr val="tx1"/>
                </a:solidFill>
                <a:latin typeface="Calibri" panose="020F0502020204030204" pitchFamily="34" charset="0"/>
              </a:defRPr>
            </a:lvl3pPr>
            <a:lvl4pPr marL="1633538" indent="-230188" defTabSz="465138">
              <a:defRPr>
                <a:solidFill>
                  <a:schemeClr val="tx1"/>
                </a:solidFill>
                <a:latin typeface="Calibri" panose="020F0502020204030204" pitchFamily="34" charset="0"/>
              </a:defRPr>
            </a:lvl4pPr>
            <a:lvl5pPr marL="2100263" indent="-230188" defTabSz="465138">
              <a:defRPr>
                <a:solidFill>
                  <a:schemeClr val="tx1"/>
                </a:solidFill>
                <a:latin typeface="Calibri" panose="020F0502020204030204" pitchFamily="34" charset="0"/>
              </a:defRPr>
            </a:lvl5pPr>
            <a:lvl6pPr marL="2557463" indent="-230188" defTabSz="465138" eaLnBrk="0" fontAlgn="base" hangingPunct="0">
              <a:spcBef>
                <a:spcPct val="0"/>
              </a:spcBef>
              <a:spcAft>
                <a:spcPct val="0"/>
              </a:spcAft>
              <a:defRPr>
                <a:solidFill>
                  <a:schemeClr val="tx1"/>
                </a:solidFill>
                <a:latin typeface="Calibri" panose="020F0502020204030204" pitchFamily="34" charset="0"/>
              </a:defRPr>
            </a:lvl6pPr>
            <a:lvl7pPr marL="3014663" indent="-230188" defTabSz="465138" eaLnBrk="0" fontAlgn="base" hangingPunct="0">
              <a:spcBef>
                <a:spcPct val="0"/>
              </a:spcBef>
              <a:spcAft>
                <a:spcPct val="0"/>
              </a:spcAft>
              <a:defRPr>
                <a:solidFill>
                  <a:schemeClr val="tx1"/>
                </a:solidFill>
                <a:latin typeface="Calibri" panose="020F0502020204030204" pitchFamily="34" charset="0"/>
              </a:defRPr>
            </a:lvl7pPr>
            <a:lvl8pPr marL="3471863" indent="-230188" defTabSz="465138" eaLnBrk="0" fontAlgn="base" hangingPunct="0">
              <a:spcBef>
                <a:spcPct val="0"/>
              </a:spcBef>
              <a:spcAft>
                <a:spcPct val="0"/>
              </a:spcAft>
              <a:defRPr>
                <a:solidFill>
                  <a:schemeClr val="tx1"/>
                </a:solidFill>
                <a:latin typeface="Calibri" panose="020F0502020204030204" pitchFamily="34" charset="0"/>
              </a:defRPr>
            </a:lvl8pPr>
            <a:lvl9pPr marL="3929063" indent="-230188" defTabSz="465138"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465138" rtl="0" eaLnBrk="1" fontAlgn="base" latinLnBrk="0" hangingPunct="1">
              <a:lnSpc>
                <a:spcPct val="100000"/>
              </a:lnSpc>
              <a:spcBef>
                <a:spcPct val="0"/>
              </a:spcBef>
              <a:spcAft>
                <a:spcPct val="0"/>
              </a:spcAft>
              <a:buClrTx/>
              <a:buSzTx/>
              <a:buFontTx/>
              <a:buNone/>
              <a:tabLst/>
              <a:defRPr/>
            </a:pPr>
            <a:fld id="{0932C315-6191-40B0-8BD8-5CFD5AC3514C}" type="slidenum">
              <a:rPr kumimoji="0" lang="en-US"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465138" rtl="0" eaLnBrk="1" fontAlgn="base" latinLnBrk="0" hangingPunct="1">
                <a:lnSpc>
                  <a:spcPct val="100000"/>
                </a:lnSpc>
                <a:spcBef>
                  <a:spcPct val="0"/>
                </a:spcBef>
                <a:spcAft>
                  <a:spcPct val="0"/>
                </a:spcAft>
                <a:buClrTx/>
                <a:buSzTx/>
                <a:buFontTx/>
                <a:buNone/>
                <a:tabLst/>
                <a:defRPr/>
              </a:pPr>
              <a:t>12</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4718551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14B64-5DB5-CF1F-C5D7-8AB02F54D40B}"/>
            </a:ext>
          </a:extLst>
        </p:cNvPr>
        <p:cNvGrpSpPr/>
        <p:nvPr/>
      </p:nvGrpSpPr>
      <p:grpSpPr>
        <a:xfrm>
          <a:off x="0" y="0"/>
          <a:ext cx="0" cy="0"/>
          <a:chOff x="0" y="0"/>
          <a:chExt cx="0" cy="0"/>
        </a:xfrm>
      </p:grpSpPr>
      <p:sp>
        <p:nvSpPr>
          <p:cNvPr id="160770" name="Slide Image Placeholder 1">
            <a:extLst>
              <a:ext uri="{FF2B5EF4-FFF2-40B4-BE49-F238E27FC236}">
                <a16:creationId xmlns:a16="http://schemas.microsoft.com/office/drawing/2014/main" id="{DFBFDD75-0B04-2939-4226-4B00CE5530B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0771" name="Notes Placeholder 2">
            <a:extLst>
              <a:ext uri="{FF2B5EF4-FFF2-40B4-BE49-F238E27FC236}">
                <a16:creationId xmlns:a16="http://schemas.microsoft.com/office/drawing/2014/main" id="{BEC77C45-59DB-5BE3-7547-CA3D8D6255E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This slide may be omitted if group is familiar with the evolution of SS</a:t>
            </a:r>
          </a:p>
          <a:p>
            <a:r>
              <a:rPr lang="en-US" altLang="en-US"/>
              <a:t>Speaker notes to be added</a:t>
            </a:r>
          </a:p>
        </p:txBody>
      </p:sp>
      <p:sp>
        <p:nvSpPr>
          <p:cNvPr id="160772" name="Slide Number Placeholder 3">
            <a:extLst>
              <a:ext uri="{FF2B5EF4-FFF2-40B4-BE49-F238E27FC236}">
                <a16:creationId xmlns:a16="http://schemas.microsoft.com/office/drawing/2014/main" id="{1CFFFB17-D1B0-F82A-D9E8-7901DFC9C93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65138">
              <a:defRPr>
                <a:solidFill>
                  <a:schemeClr val="tx1"/>
                </a:solidFill>
                <a:latin typeface="Calibri" panose="020F0502020204030204" pitchFamily="34" charset="0"/>
              </a:defRPr>
            </a:lvl1pPr>
            <a:lvl2pPr marL="757238" indent="-290513" defTabSz="465138">
              <a:defRPr>
                <a:solidFill>
                  <a:schemeClr val="tx1"/>
                </a:solidFill>
                <a:latin typeface="Calibri" panose="020F0502020204030204" pitchFamily="34" charset="0"/>
              </a:defRPr>
            </a:lvl2pPr>
            <a:lvl3pPr marL="1166813" indent="-230188" defTabSz="465138">
              <a:defRPr>
                <a:solidFill>
                  <a:schemeClr val="tx1"/>
                </a:solidFill>
                <a:latin typeface="Calibri" panose="020F0502020204030204" pitchFamily="34" charset="0"/>
              </a:defRPr>
            </a:lvl3pPr>
            <a:lvl4pPr marL="1633538" indent="-230188" defTabSz="465138">
              <a:defRPr>
                <a:solidFill>
                  <a:schemeClr val="tx1"/>
                </a:solidFill>
                <a:latin typeface="Calibri" panose="020F0502020204030204" pitchFamily="34" charset="0"/>
              </a:defRPr>
            </a:lvl4pPr>
            <a:lvl5pPr marL="2100263" indent="-230188" defTabSz="465138">
              <a:defRPr>
                <a:solidFill>
                  <a:schemeClr val="tx1"/>
                </a:solidFill>
                <a:latin typeface="Calibri" panose="020F0502020204030204" pitchFamily="34" charset="0"/>
              </a:defRPr>
            </a:lvl5pPr>
            <a:lvl6pPr marL="2557463" indent="-230188" defTabSz="465138" eaLnBrk="0" fontAlgn="base" hangingPunct="0">
              <a:spcBef>
                <a:spcPct val="0"/>
              </a:spcBef>
              <a:spcAft>
                <a:spcPct val="0"/>
              </a:spcAft>
              <a:defRPr>
                <a:solidFill>
                  <a:schemeClr val="tx1"/>
                </a:solidFill>
                <a:latin typeface="Calibri" panose="020F0502020204030204" pitchFamily="34" charset="0"/>
              </a:defRPr>
            </a:lvl6pPr>
            <a:lvl7pPr marL="3014663" indent="-230188" defTabSz="465138" eaLnBrk="0" fontAlgn="base" hangingPunct="0">
              <a:spcBef>
                <a:spcPct val="0"/>
              </a:spcBef>
              <a:spcAft>
                <a:spcPct val="0"/>
              </a:spcAft>
              <a:defRPr>
                <a:solidFill>
                  <a:schemeClr val="tx1"/>
                </a:solidFill>
                <a:latin typeface="Calibri" panose="020F0502020204030204" pitchFamily="34" charset="0"/>
              </a:defRPr>
            </a:lvl7pPr>
            <a:lvl8pPr marL="3471863" indent="-230188" defTabSz="465138" eaLnBrk="0" fontAlgn="base" hangingPunct="0">
              <a:spcBef>
                <a:spcPct val="0"/>
              </a:spcBef>
              <a:spcAft>
                <a:spcPct val="0"/>
              </a:spcAft>
              <a:defRPr>
                <a:solidFill>
                  <a:schemeClr val="tx1"/>
                </a:solidFill>
                <a:latin typeface="Calibri" panose="020F0502020204030204" pitchFamily="34" charset="0"/>
              </a:defRPr>
            </a:lvl8pPr>
            <a:lvl9pPr marL="3929063" indent="-230188" defTabSz="465138"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465138" rtl="0" eaLnBrk="1" fontAlgn="base" latinLnBrk="0" hangingPunct="1">
              <a:lnSpc>
                <a:spcPct val="100000"/>
              </a:lnSpc>
              <a:spcBef>
                <a:spcPct val="0"/>
              </a:spcBef>
              <a:spcAft>
                <a:spcPct val="0"/>
              </a:spcAft>
              <a:buClrTx/>
              <a:buSzTx/>
              <a:buFontTx/>
              <a:buNone/>
              <a:tabLst/>
              <a:defRPr/>
            </a:pPr>
            <a:fld id="{0932C315-6191-40B0-8BD8-5CFD5AC3514C}" type="slidenum">
              <a:rPr kumimoji="0" lang="en-US"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465138" rtl="0" eaLnBrk="1" fontAlgn="base" latinLnBrk="0" hangingPunct="1">
                <a:lnSpc>
                  <a:spcPct val="100000"/>
                </a:lnSpc>
                <a:spcBef>
                  <a:spcPct val="0"/>
                </a:spcBef>
                <a:spcAft>
                  <a:spcPct val="0"/>
                </a:spcAft>
                <a:buClrTx/>
                <a:buSzTx/>
                <a:buFontTx/>
                <a:buNone/>
                <a:tabLst/>
                <a:defRPr/>
              </a:pPr>
              <a:t>13</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2628020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81F22-1C15-1A0A-529F-E5368CD21059}"/>
            </a:ext>
          </a:extLst>
        </p:cNvPr>
        <p:cNvGrpSpPr/>
        <p:nvPr/>
      </p:nvGrpSpPr>
      <p:grpSpPr>
        <a:xfrm>
          <a:off x="0" y="0"/>
          <a:ext cx="0" cy="0"/>
          <a:chOff x="0" y="0"/>
          <a:chExt cx="0" cy="0"/>
        </a:xfrm>
      </p:grpSpPr>
      <p:sp>
        <p:nvSpPr>
          <p:cNvPr id="160770" name="Slide Image Placeholder 1">
            <a:extLst>
              <a:ext uri="{FF2B5EF4-FFF2-40B4-BE49-F238E27FC236}">
                <a16:creationId xmlns:a16="http://schemas.microsoft.com/office/drawing/2014/main" id="{0E09407C-0716-E567-1109-DA105C44C5C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0771" name="Notes Placeholder 2">
            <a:extLst>
              <a:ext uri="{FF2B5EF4-FFF2-40B4-BE49-F238E27FC236}">
                <a16:creationId xmlns:a16="http://schemas.microsoft.com/office/drawing/2014/main" id="{137A797C-1040-3E70-57B3-12D3C6737EA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This slide may be omitted if group is familiar with the evolution of SS</a:t>
            </a:r>
          </a:p>
          <a:p>
            <a:r>
              <a:rPr lang="en-US" altLang="en-US"/>
              <a:t>Speaker notes to be added</a:t>
            </a:r>
          </a:p>
        </p:txBody>
      </p:sp>
      <p:sp>
        <p:nvSpPr>
          <p:cNvPr id="160772" name="Slide Number Placeholder 3">
            <a:extLst>
              <a:ext uri="{FF2B5EF4-FFF2-40B4-BE49-F238E27FC236}">
                <a16:creationId xmlns:a16="http://schemas.microsoft.com/office/drawing/2014/main" id="{AFE6A184-89CD-F814-1254-A8BB163FAEB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65138">
              <a:defRPr>
                <a:solidFill>
                  <a:schemeClr val="tx1"/>
                </a:solidFill>
                <a:latin typeface="Calibri" panose="020F0502020204030204" pitchFamily="34" charset="0"/>
              </a:defRPr>
            </a:lvl1pPr>
            <a:lvl2pPr marL="757238" indent="-290513" defTabSz="465138">
              <a:defRPr>
                <a:solidFill>
                  <a:schemeClr val="tx1"/>
                </a:solidFill>
                <a:latin typeface="Calibri" panose="020F0502020204030204" pitchFamily="34" charset="0"/>
              </a:defRPr>
            </a:lvl2pPr>
            <a:lvl3pPr marL="1166813" indent="-230188" defTabSz="465138">
              <a:defRPr>
                <a:solidFill>
                  <a:schemeClr val="tx1"/>
                </a:solidFill>
                <a:latin typeface="Calibri" panose="020F0502020204030204" pitchFamily="34" charset="0"/>
              </a:defRPr>
            </a:lvl3pPr>
            <a:lvl4pPr marL="1633538" indent="-230188" defTabSz="465138">
              <a:defRPr>
                <a:solidFill>
                  <a:schemeClr val="tx1"/>
                </a:solidFill>
                <a:latin typeface="Calibri" panose="020F0502020204030204" pitchFamily="34" charset="0"/>
              </a:defRPr>
            </a:lvl4pPr>
            <a:lvl5pPr marL="2100263" indent="-230188" defTabSz="465138">
              <a:defRPr>
                <a:solidFill>
                  <a:schemeClr val="tx1"/>
                </a:solidFill>
                <a:latin typeface="Calibri" panose="020F0502020204030204" pitchFamily="34" charset="0"/>
              </a:defRPr>
            </a:lvl5pPr>
            <a:lvl6pPr marL="2557463" indent="-230188" defTabSz="465138" eaLnBrk="0" fontAlgn="base" hangingPunct="0">
              <a:spcBef>
                <a:spcPct val="0"/>
              </a:spcBef>
              <a:spcAft>
                <a:spcPct val="0"/>
              </a:spcAft>
              <a:defRPr>
                <a:solidFill>
                  <a:schemeClr val="tx1"/>
                </a:solidFill>
                <a:latin typeface="Calibri" panose="020F0502020204030204" pitchFamily="34" charset="0"/>
              </a:defRPr>
            </a:lvl6pPr>
            <a:lvl7pPr marL="3014663" indent="-230188" defTabSz="465138" eaLnBrk="0" fontAlgn="base" hangingPunct="0">
              <a:spcBef>
                <a:spcPct val="0"/>
              </a:spcBef>
              <a:spcAft>
                <a:spcPct val="0"/>
              </a:spcAft>
              <a:defRPr>
                <a:solidFill>
                  <a:schemeClr val="tx1"/>
                </a:solidFill>
                <a:latin typeface="Calibri" panose="020F0502020204030204" pitchFamily="34" charset="0"/>
              </a:defRPr>
            </a:lvl7pPr>
            <a:lvl8pPr marL="3471863" indent="-230188" defTabSz="465138" eaLnBrk="0" fontAlgn="base" hangingPunct="0">
              <a:spcBef>
                <a:spcPct val="0"/>
              </a:spcBef>
              <a:spcAft>
                <a:spcPct val="0"/>
              </a:spcAft>
              <a:defRPr>
                <a:solidFill>
                  <a:schemeClr val="tx1"/>
                </a:solidFill>
                <a:latin typeface="Calibri" panose="020F0502020204030204" pitchFamily="34" charset="0"/>
              </a:defRPr>
            </a:lvl8pPr>
            <a:lvl9pPr marL="3929063" indent="-230188" defTabSz="465138"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465138" rtl="0" eaLnBrk="1" fontAlgn="base" latinLnBrk="0" hangingPunct="1">
              <a:lnSpc>
                <a:spcPct val="100000"/>
              </a:lnSpc>
              <a:spcBef>
                <a:spcPct val="0"/>
              </a:spcBef>
              <a:spcAft>
                <a:spcPct val="0"/>
              </a:spcAft>
              <a:buClrTx/>
              <a:buSzTx/>
              <a:buFontTx/>
              <a:buNone/>
              <a:tabLst/>
              <a:defRPr/>
            </a:pPr>
            <a:fld id="{0932C315-6191-40B0-8BD8-5CFD5AC3514C}" type="slidenum">
              <a:rPr kumimoji="0" lang="en-US"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465138" rtl="0" eaLnBrk="1" fontAlgn="base" latinLnBrk="0" hangingPunct="1">
                <a:lnSpc>
                  <a:spcPct val="100000"/>
                </a:lnSpc>
                <a:spcBef>
                  <a:spcPct val="0"/>
                </a:spcBef>
                <a:spcAft>
                  <a:spcPct val="0"/>
                </a:spcAft>
                <a:buClrTx/>
                <a:buSzTx/>
                <a:buFontTx/>
                <a:buNone/>
                <a:tabLst/>
                <a:defRPr/>
              </a:pPr>
              <a:t>14</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8901968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D347C3-85DB-20D7-FFDE-9DFEA23F9850}"/>
            </a:ext>
          </a:extLst>
        </p:cNvPr>
        <p:cNvGrpSpPr/>
        <p:nvPr/>
      </p:nvGrpSpPr>
      <p:grpSpPr>
        <a:xfrm>
          <a:off x="0" y="0"/>
          <a:ext cx="0" cy="0"/>
          <a:chOff x="0" y="0"/>
          <a:chExt cx="0" cy="0"/>
        </a:xfrm>
      </p:grpSpPr>
      <p:sp>
        <p:nvSpPr>
          <p:cNvPr id="160770" name="Slide Image Placeholder 1">
            <a:extLst>
              <a:ext uri="{FF2B5EF4-FFF2-40B4-BE49-F238E27FC236}">
                <a16:creationId xmlns:a16="http://schemas.microsoft.com/office/drawing/2014/main" id="{553EDE47-EA6F-A19B-BD36-465CFA3B91C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0771" name="Notes Placeholder 2">
            <a:extLst>
              <a:ext uri="{FF2B5EF4-FFF2-40B4-BE49-F238E27FC236}">
                <a16:creationId xmlns:a16="http://schemas.microsoft.com/office/drawing/2014/main" id="{90E3B54C-FF8A-FE35-2409-0977616A8B9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This slide may be omitted if group is familiar with the evolution of SS</a:t>
            </a:r>
          </a:p>
          <a:p>
            <a:r>
              <a:rPr lang="en-US" altLang="en-US"/>
              <a:t>Speaker notes to be added</a:t>
            </a:r>
          </a:p>
        </p:txBody>
      </p:sp>
      <p:sp>
        <p:nvSpPr>
          <p:cNvPr id="160772" name="Slide Number Placeholder 3">
            <a:extLst>
              <a:ext uri="{FF2B5EF4-FFF2-40B4-BE49-F238E27FC236}">
                <a16:creationId xmlns:a16="http://schemas.microsoft.com/office/drawing/2014/main" id="{5F3F9317-CE94-A95E-5F14-8CA899632D2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65138">
              <a:defRPr>
                <a:solidFill>
                  <a:schemeClr val="tx1"/>
                </a:solidFill>
                <a:latin typeface="Calibri" panose="020F0502020204030204" pitchFamily="34" charset="0"/>
              </a:defRPr>
            </a:lvl1pPr>
            <a:lvl2pPr marL="757238" indent="-290513" defTabSz="465138">
              <a:defRPr>
                <a:solidFill>
                  <a:schemeClr val="tx1"/>
                </a:solidFill>
                <a:latin typeface="Calibri" panose="020F0502020204030204" pitchFamily="34" charset="0"/>
              </a:defRPr>
            </a:lvl2pPr>
            <a:lvl3pPr marL="1166813" indent="-230188" defTabSz="465138">
              <a:defRPr>
                <a:solidFill>
                  <a:schemeClr val="tx1"/>
                </a:solidFill>
                <a:latin typeface="Calibri" panose="020F0502020204030204" pitchFamily="34" charset="0"/>
              </a:defRPr>
            </a:lvl3pPr>
            <a:lvl4pPr marL="1633538" indent="-230188" defTabSz="465138">
              <a:defRPr>
                <a:solidFill>
                  <a:schemeClr val="tx1"/>
                </a:solidFill>
                <a:latin typeface="Calibri" panose="020F0502020204030204" pitchFamily="34" charset="0"/>
              </a:defRPr>
            </a:lvl4pPr>
            <a:lvl5pPr marL="2100263" indent="-230188" defTabSz="465138">
              <a:defRPr>
                <a:solidFill>
                  <a:schemeClr val="tx1"/>
                </a:solidFill>
                <a:latin typeface="Calibri" panose="020F0502020204030204" pitchFamily="34" charset="0"/>
              </a:defRPr>
            </a:lvl5pPr>
            <a:lvl6pPr marL="2557463" indent="-230188" defTabSz="465138" eaLnBrk="0" fontAlgn="base" hangingPunct="0">
              <a:spcBef>
                <a:spcPct val="0"/>
              </a:spcBef>
              <a:spcAft>
                <a:spcPct val="0"/>
              </a:spcAft>
              <a:defRPr>
                <a:solidFill>
                  <a:schemeClr val="tx1"/>
                </a:solidFill>
                <a:latin typeface="Calibri" panose="020F0502020204030204" pitchFamily="34" charset="0"/>
              </a:defRPr>
            </a:lvl6pPr>
            <a:lvl7pPr marL="3014663" indent="-230188" defTabSz="465138" eaLnBrk="0" fontAlgn="base" hangingPunct="0">
              <a:spcBef>
                <a:spcPct val="0"/>
              </a:spcBef>
              <a:spcAft>
                <a:spcPct val="0"/>
              </a:spcAft>
              <a:defRPr>
                <a:solidFill>
                  <a:schemeClr val="tx1"/>
                </a:solidFill>
                <a:latin typeface="Calibri" panose="020F0502020204030204" pitchFamily="34" charset="0"/>
              </a:defRPr>
            </a:lvl7pPr>
            <a:lvl8pPr marL="3471863" indent="-230188" defTabSz="465138" eaLnBrk="0" fontAlgn="base" hangingPunct="0">
              <a:spcBef>
                <a:spcPct val="0"/>
              </a:spcBef>
              <a:spcAft>
                <a:spcPct val="0"/>
              </a:spcAft>
              <a:defRPr>
                <a:solidFill>
                  <a:schemeClr val="tx1"/>
                </a:solidFill>
                <a:latin typeface="Calibri" panose="020F0502020204030204" pitchFamily="34" charset="0"/>
              </a:defRPr>
            </a:lvl8pPr>
            <a:lvl9pPr marL="3929063" indent="-230188" defTabSz="465138"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465138" rtl="0" eaLnBrk="1" fontAlgn="base" latinLnBrk="0" hangingPunct="1">
              <a:lnSpc>
                <a:spcPct val="100000"/>
              </a:lnSpc>
              <a:spcBef>
                <a:spcPct val="0"/>
              </a:spcBef>
              <a:spcAft>
                <a:spcPct val="0"/>
              </a:spcAft>
              <a:buClrTx/>
              <a:buSzTx/>
              <a:buFontTx/>
              <a:buNone/>
              <a:tabLst/>
              <a:defRPr/>
            </a:pPr>
            <a:fld id="{0932C315-6191-40B0-8BD8-5CFD5AC3514C}" type="slidenum">
              <a:rPr kumimoji="0" lang="en-US"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465138" rtl="0" eaLnBrk="1" fontAlgn="base" latinLnBrk="0" hangingPunct="1">
                <a:lnSpc>
                  <a:spcPct val="100000"/>
                </a:lnSpc>
                <a:spcBef>
                  <a:spcPct val="0"/>
                </a:spcBef>
                <a:spcAft>
                  <a:spcPct val="0"/>
                </a:spcAft>
                <a:buClrTx/>
                <a:buSzTx/>
                <a:buFontTx/>
                <a:buNone/>
                <a:tabLst/>
                <a:defRPr/>
              </a:pPr>
              <a:t>15</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2416287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p:nvSpPr>
        <p:spPr>
          <a:xfrm>
            <a:off x="446088" y="3086100"/>
            <a:ext cx="11263312" cy="33051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Date Placeholder 3"/>
          <p:cNvSpPr>
            <a:spLocks noGrp="1"/>
          </p:cNvSpPr>
          <p:nvPr>
            <p:ph type="dt" sz="half" idx="10"/>
          </p:nvPr>
        </p:nvSpPr>
        <p:spPr/>
        <p:txBody>
          <a:bodyPr/>
          <a:lstStyle>
            <a:lvl1pPr>
              <a:defRPr>
                <a:solidFill>
                  <a:schemeClr val="accent1">
                    <a:lumMod val="75000"/>
                    <a:lumOff val="25000"/>
                  </a:schemeClr>
                </a:solidFill>
              </a:defRPr>
            </a:lvl1pPr>
          </a:lstStyle>
          <a:p>
            <a:pPr>
              <a:defRPr/>
            </a:pPr>
            <a:fld id="{92CE930F-15E1-440A-A71C-799269FC951A}" type="datetimeFigureOut">
              <a:rPr lang="en-US"/>
              <a:pPr>
                <a:defRPr/>
              </a:pPr>
              <a:t>2/23/2026</a:t>
            </a:fld>
            <a:endParaRPr lang="en-US" dirty="0"/>
          </a:p>
        </p:txBody>
      </p:sp>
      <p:sp>
        <p:nvSpPr>
          <p:cNvPr id="6" name="Footer Placeholder 4"/>
          <p:cNvSpPr>
            <a:spLocks noGrp="1"/>
          </p:cNvSpPr>
          <p:nvPr>
            <p:ph type="ftr" sz="quarter" idx="11"/>
          </p:nvPr>
        </p:nvSpPr>
        <p:spPr/>
        <p:txBody>
          <a:bodyPr/>
          <a:lstStyle>
            <a:lvl1pPr>
              <a:defRPr>
                <a:solidFill>
                  <a:schemeClr val="accent1">
                    <a:lumMod val="75000"/>
                    <a:lumOff val="25000"/>
                  </a:schemeClr>
                </a:solidFill>
              </a:defRPr>
            </a:lvl1pPr>
          </a:lstStyle>
          <a:p>
            <a:pPr>
              <a:defRPr/>
            </a:pPr>
            <a:endParaRPr lang="en-US"/>
          </a:p>
        </p:txBody>
      </p:sp>
      <p:sp>
        <p:nvSpPr>
          <p:cNvPr id="7" name="Slide Number Placeholder 5"/>
          <p:cNvSpPr>
            <a:spLocks noGrp="1"/>
          </p:cNvSpPr>
          <p:nvPr>
            <p:ph type="sldNum" sz="quarter" idx="12"/>
          </p:nvPr>
        </p:nvSpPr>
        <p:spPr>
          <a:xfrm>
            <a:off x="10558463" y="5956300"/>
            <a:ext cx="1016000" cy="365125"/>
          </a:xfrm>
        </p:spPr>
        <p:txBody>
          <a:bodyPr/>
          <a:lstStyle>
            <a:lvl1pPr>
              <a:defRPr>
                <a:solidFill>
                  <a:srgbClr val="55A08A"/>
                </a:solidFill>
              </a:defRPr>
            </a:lvl1pPr>
          </a:lstStyle>
          <a:p>
            <a:fld id="{772152A8-28DE-44D1-BE5D-09AE5D13A108}" type="slidenum">
              <a:rPr lang="en-US" altLang="en-US"/>
              <a:pPr/>
              <a:t>‹#›</a:t>
            </a:fld>
            <a:endParaRPr lang="en-US" altLang="en-US"/>
          </a:p>
        </p:txBody>
      </p:sp>
    </p:spTree>
    <p:extLst>
      <p:ext uri="{BB962C8B-B14F-4D97-AF65-F5344CB8AC3E}">
        <p14:creationId xmlns:p14="http://schemas.microsoft.com/office/powerpoint/2010/main" val="14797662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Rectangle 3"/>
          <p:cNvSpPr>
            <a:spLocks noChangeAspect="1"/>
          </p:cNvSpPr>
          <p:nvPr/>
        </p:nvSpPr>
        <p:spPr>
          <a:xfrm>
            <a:off x="439738" y="614363"/>
            <a:ext cx="11309350" cy="118903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253E7664-0E83-4B9C-AAFA-CEFC14D42824}" type="datetimeFigureOut">
              <a:rPr lang="en-US"/>
              <a:pPr>
                <a:defRPr/>
              </a:pPr>
              <a:t>2/23/2026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BEBF7036-EC9B-4993-9321-F3EE3CAADCD0}" type="slidenum">
              <a:rPr lang="en-US" altLang="en-US"/>
              <a:pPr/>
              <a:t>‹#›</a:t>
            </a:fld>
            <a:endParaRPr lang="en-US" altLang="en-US"/>
          </a:p>
        </p:txBody>
      </p:sp>
    </p:spTree>
    <p:extLst>
      <p:ext uri="{BB962C8B-B14F-4D97-AF65-F5344CB8AC3E}">
        <p14:creationId xmlns:p14="http://schemas.microsoft.com/office/powerpoint/2010/main" val="3610416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Rectangle 3"/>
          <p:cNvSpPr>
            <a:spLocks noChangeAspect="1"/>
          </p:cNvSpPr>
          <p:nvPr/>
        </p:nvSpPr>
        <p:spPr>
          <a:xfrm>
            <a:off x="8839200" y="600075"/>
            <a:ext cx="2906713" cy="58166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a:xfrm>
            <a:off x="8993188" y="5956300"/>
            <a:ext cx="1328737" cy="365125"/>
          </a:xfrm>
        </p:spPr>
        <p:txBody>
          <a:bodyPr/>
          <a:lstStyle>
            <a:lvl1pPr>
              <a:defRPr>
                <a:solidFill>
                  <a:schemeClr val="accent1">
                    <a:lumMod val="75000"/>
                    <a:lumOff val="25000"/>
                  </a:schemeClr>
                </a:solidFill>
              </a:defRPr>
            </a:lvl1pPr>
          </a:lstStyle>
          <a:p>
            <a:pPr>
              <a:defRPr/>
            </a:pPr>
            <a:fld id="{8833D7B3-4E2A-4CE8-A098-4ED9D7D9DECF}" type="datetimeFigureOut">
              <a:rPr lang="en-US"/>
              <a:pPr>
                <a:defRPr/>
              </a:pPr>
              <a:t>2/23/2026</a:t>
            </a:fld>
            <a:endParaRPr lang="en-US" dirty="0"/>
          </a:p>
        </p:txBody>
      </p:sp>
      <p:sp>
        <p:nvSpPr>
          <p:cNvPr id="6" name="Footer Placeholder 4"/>
          <p:cNvSpPr>
            <a:spLocks noGrp="1"/>
          </p:cNvSpPr>
          <p:nvPr>
            <p:ph type="ftr" sz="quarter" idx="11"/>
          </p:nvPr>
        </p:nvSpPr>
        <p:spPr>
          <a:xfrm>
            <a:off x="774700" y="5951538"/>
            <a:ext cx="7896225" cy="365125"/>
          </a:xfrm>
        </p:spPr>
        <p:txBody>
          <a:bodyPr/>
          <a:lstStyle>
            <a:lvl1pPr>
              <a:defRPr/>
            </a:lvl1pPr>
          </a:lstStyle>
          <a:p>
            <a:pPr>
              <a:defRPr/>
            </a:pPr>
            <a:endParaRPr lang="en-US"/>
          </a:p>
        </p:txBody>
      </p:sp>
      <p:sp>
        <p:nvSpPr>
          <p:cNvPr id="7" name="Slide Number Placeholder 5"/>
          <p:cNvSpPr>
            <a:spLocks noGrp="1"/>
          </p:cNvSpPr>
          <p:nvPr>
            <p:ph type="sldNum" sz="quarter" idx="12"/>
          </p:nvPr>
        </p:nvSpPr>
        <p:spPr>
          <a:xfrm>
            <a:off x="10447338" y="5956300"/>
            <a:ext cx="1163637" cy="365125"/>
          </a:xfrm>
        </p:spPr>
        <p:txBody>
          <a:bodyPr/>
          <a:lstStyle>
            <a:lvl1pPr>
              <a:defRPr>
                <a:solidFill>
                  <a:srgbClr val="55A08A"/>
                </a:solidFill>
              </a:defRPr>
            </a:lvl1pPr>
          </a:lstStyle>
          <a:p>
            <a:fld id="{51688EC2-5D26-4AA6-81C9-57A513153A6C}" type="slidenum">
              <a:rPr lang="en-US" altLang="en-US"/>
              <a:pPr/>
              <a:t>‹#›</a:t>
            </a:fld>
            <a:endParaRPr lang="en-US" altLang="en-US"/>
          </a:p>
        </p:txBody>
      </p:sp>
    </p:spTree>
    <p:extLst>
      <p:ext uri="{BB962C8B-B14F-4D97-AF65-F5344CB8AC3E}">
        <p14:creationId xmlns:p14="http://schemas.microsoft.com/office/powerpoint/2010/main" val="4609390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7CB1F66-4D22-3C6A-FC05-3671D11F4DB2}"/>
              </a:ext>
            </a:extLst>
          </p:cNvPr>
          <p:cNvSpPr/>
          <p:nvPr/>
        </p:nvSpPr>
        <p:spPr>
          <a:xfrm>
            <a:off x="446088" y="3086100"/>
            <a:ext cx="11263312" cy="33051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Date Placeholder 3">
            <a:extLst>
              <a:ext uri="{FF2B5EF4-FFF2-40B4-BE49-F238E27FC236}">
                <a16:creationId xmlns:a16="http://schemas.microsoft.com/office/drawing/2014/main" id="{747FF78F-086F-E123-32E0-E9BDFE3F9008}"/>
              </a:ext>
            </a:extLst>
          </p:cNvPr>
          <p:cNvSpPr>
            <a:spLocks noGrp="1"/>
          </p:cNvSpPr>
          <p:nvPr>
            <p:ph type="dt" sz="half" idx="10"/>
          </p:nvPr>
        </p:nvSpPr>
        <p:spPr/>
        <p:txBody>
          <a:bodyPr/>
          <a:lstStyle>
            <a:lvl1pPr>
              <a:defRPr>
                <a:solidFill>
                  <a:schemeClr val="accent1">
                    <a:lumMod val="75000"/>
                    <a:lumOff val="25000"/>
                  </a:schemeClr>
                </a:solidFill>
              </a:defRPr>
            </a:lvl1pPr>
          </a:lstStyle>
          <a:p>
            <a:pPr>
              <a:defRPr/>
            </a:pPr>
            <a:fld id="{ED2068A6-B446-4DC5-B5A2-16731F461BFF}" type="datetimeFigureOut">
              <a:rPr lang="en-US"/>
              <a:pPr>
                <a:defRPr/>
              </a:pPr>
              <a:t>2/23/2026</a:t>
            </a:fld>
            <a:endParaRPr lang="en-US" dirty="0"/>
          </a:p>
        </p:txBody>
      </p:sp>
      <p:sp>
        <p:nvSpPr>
          <p:cNvPr id="6" name="Footer Placeholder 4">
            <a:extLst>
              <a:ext uri="{FF2B5EF4-FFF2-40B4-BE49-F238E27FC236}">
                <a16:creationId xmlns:a16="http://schemas.microsoft.com/office/drawing/2014/main" id="{75030982-46A4-3F49-A477-7431A01FA0F1}"/>
              </a:ext>
            </a:extLst>
          </p:cNvPr>
          <p:cNvSpPr>
            <a:spLocks noGrp="1"/>
          </p:cNvSpPr>
          <p:nvPr>
            <p:ph type="ftr" sz="quarter" idx="11"/>
          </p:nvPr>
        </p:nvSpPr>
        <p:spPr/>
        <p:txBody>
          <a:bodyPr/>
          <a:lstStyle>
            <a:lvl1pPr>
              <a:defRPr>
                <a:solidFill>
                  <a:schemeClr val="accent1">
                    <a:lumMod val="75000"/>
                    <a:lumOff val="25000"/>
                  </a:schemeClr>
                </a:solidFill>
              </a:defRPr>
            </a:lvl1pPr>
          </a:lstStyle>
          <a:p>
            <a:pPr>
              <a:defRPr/>
            </a:pPr>
            <a:endParaRPr lang="en-US"/>
          </a:p>
        </p:txBody>
      </p:sp>
      <p:sp>
        <p:nvSpPr>
          <p:cNvPr id="7" name="Slide Number Placeholder 5">
            <a:extLst>
              <a:ext uri="{FF2B5EF4-FFF2-40B4-BE49-F238E27FC236}">
                <a16:creationId xmlns:a16="http://schemas.microsoft.com/office/drawing/2014/main" id="{77FFF344-0029-6CCD-C74D-C1D37FAF9A8E}"/>
              </a:ext>
            </a:extLst>
          </p:cNvPr>
          <p:cNvSpPr>
            <a:spLocks noGrp="1"/>
          </p:cNvSpPr>
          <p:nvPr>
            <p:ph type="sldNum" sz="quarter" idx="12"/>
          </p:nvPr>
        </p:nvSpPr>
        <p:spPr>
          <a:xfrm>
            <a:off x="10558463" y="5956300"/>
            <a:ext cx="1016000" cy="365125"/>
          </a:xfrm>
        </p:spPr>
        <p:txBody>
          <a:bodyPr/>
          <a:lstStyle>
            <a:lvl1pPr>
              <a:defRPr>
                <a:solidFill>
                  <a:srgbClr val="55A08A"/>
                </a:solidFill>
              </a:defRPr>
            </a:lvl1pPr>
          </a:lstStyle>
          <a:p>
            <a:pPr>
              <a:defRPr/>
            </a:pPr>
            <a:fld id="{6F37FDB8-1B89-4613-982B-50FBAB169FF6}" type="slidenum">
              <a:rPr lang="en-US" altLang="en-US"/>
              <a:pPr>
                <a:defRPr/>
              </a:pPr>
              <a:t>‹#›</a:t>
            </a:fld>
            <a:endParaRPr lang="en-US" altLang="en-US" dirty="0"/>
          </a:p>
        </p:txBody>
      </p:sp>
    </p:spTree>
    <p:extLst>
      <p:ext uri="{BB962C8B-B14F-4D97-AF65-F5344CB8AC3E}">
        <p14:creationId xmlns:p14="http://schemas.microsoft.com/office/powerpoint/2010/main" val="9534741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5ECDCC0-4114-845B-7DC9-4F585816BFDA}"/>
              </a:ext>
            </a:extLst>
          </p:cNvPr>
          <p:cNvSpPr>
            <a:spLocks noChangeAspect="1"/>
          </p:cNvSpPr>
          <p:nvPr/>
        </p:nvSpPr>
        <p:spPr>
          <a:xfrm>
            <a:off x="439738" y="614363"/>
            <a:ext cx="11309350" cy="118903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BEDC40AD-E6C2-AD90-5D7E-761DAA67ED5F}"/>
              </a:ext>
            </a:extLst>
          </p:cNvPr>
          <p:cNvSpPr>
            <a:spLocks noGrp="1"/>
          </p:cNvSpPr>
          <p:nvPr>
            <p:ph type="dt" sz="half" idx="10"/>
          </p:nvPr>
        </p:nvSpPr>
        <p:spPr/>
        <p:txBody>
          <a:bodyPr/>
          <a:lstStyle>
            <a:lvl1pPr>
              <a:defRPr/>
            </a:lvl1pPr>
          </a:lstStyle>
          <a:p>
            <a:pPr>
              <a:defRPr/>
            </a:pPr>
            <a:fld id="{A0EBC6A1-48DC-4DD3-B393-CF17287453A9}" type="datetimeFigureOut">
              <a:rPr lang="en-US"/>
              <a:pPr>
                <a:defRPr/>
              </a:pPr>
              <a:t>2/23/2026</a:t>
            </a:fld>
            <a:endParaRPr lang="en-US" dirty="0"/>
          </a:p>
        </p:txBody>
      </p:sp>
      <p:sp>
        <p:nvSpPr>
          <p:cNvPr id="6" name="Footer Placeholder 4">
            <a:extLst>
              <a:ext uri="{FF2B5EF4-FFF2-40B4-BE49-F238E27FC236}">
                <a16:creationId xmlns:a16="http://schemas.microsoft.com/office/drawing/2014/main" id="{8CC5F068-FCC2-3030-9643-394BA9F25CF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465A1DF4-71A9-6699-6869-4B2A5C6A3D7D}"/>
              </a:ext>
            </a:extLst>
          </p:cNvPr>
          <p:cNvSpPr>
            <a:spLocks noGrp="1"/>
          </p:cNvSpPr>
          <p:nvPr>
            <p:ph type="sldNum" sz="quarter" idx="12"/>
          </p:nvPr>
        </p:nvSpPr>
        <p:spPr/>
        <p:txBody>
          <a:bodyPr/>
          <a:lstStyle>
            <a:lvl1pPr>
              <a:defRPr/>
            </a:lvl1pPr>
          </a:lstStyle>
          <a:p>
            <a:pPr>
              <a:defRPr/>
            </a:pPr>
            <a:fld id="{06A20447-9591-462E-94D8-F65E5DD0FCA4}" type="slidenum">
              <a:rPr lang="en-US" altLang="en-US"/>
              <a:pPr>
                <a:defRPr/>
              </a:pPr>
              <a:t>‹#›</a:t>
            </a:fld>
            <a:endParaRPr lang="en-US" altLang="en-US" dirty="0"/>
          </a:p>
        </p:txBody>
      </p:sp>
    </p:spTree>
    <p:extLst>
      <p:ext uri="{BB962C8B-B14F-4D97-AF65-F5344CB8AC3E}">
        <p14:creationId xmlns:p14="http://schemas.microsoft.com/office/powerpoint/2010/main" val="12646908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AB32091-EAFB-A29C-780A-F23F45AAF529}"/>
              </a:ext>
            </a:extLst>
          </p:cNvPr>
          <p:cNvSpPr>
            <a:spLocks noChangeAspect="1"/>
          </p:cNvSpPr>
          <p:nvPr/>
        </p:nvSpPr>
        <p:spPr>
          <a:xfrm>
            <a:off x="447675" y="5141913"/>
            <a:ext cx="11290300" cy="125888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5" name="Date Placeholder 3">
            <a:extLst>
              <a:ext uri="{FF2B5EF4-FFF2-40B4-BE49-F238E27FC236}">
                <a16:creationId xmlns:a16="http://schemas.microsoft.com/office/drawing/2014/main" id="{B055AFBA-7469-5F29-FDD5-632E8958F00C}"/>
              </a:ext>
            </a:extLst>
          </p:cNvPr>
          <p:cNvSpPr>
            <a:spLocks noGrp="1"/>
          </p:cNvSpPr>
          <p:nvPr>
            <p:ph type="dt" sz="half" idx="10"/>
          </p:nvPr>
        </p:nvSpPr>
        <p:spPr/>
        <p:txBody>
          <a:bodyPr/>
          <a:lstStyle>
            <a:lvl1pPr>
              <a:defRPr>
                <a:solidFill>
                  <a:schemeClr val="accent1">
                    <a:lumMod val="75000"/>
                    <a:lumOff val="25000"/>
                  </a:schemeClr>
                </a:solidFill>
              </a:defRPr>
            </a:lvl1pPr>
          </a:lstStyle>
          <a:p>
            <a:pPr>
              <a:defRPr/>
            </a:pPr>
            <a:fld id="{248D5713-2D6C-4F6E-BF4F-7E9BC1C61830}" type="datetimeFigureOut">
              <a:rPr lang="en-US"/>
              <a:pPr>
                <a:defRPr/>
              </a:pPr>
              <a:t>2/23/2026</a:t>
            </a:fld>
            <a:endParaRPr lang="en-US" dirty="0"/>
          </a:p>
        </p:txBody>
      </p:sp>
      <p:sp>
        <p:nvSpPr>
          <p:cNvPr id="6" name="Footer Placeholder 4">
            <a:extLst>
              <a:ext uri="{FF2B5EF4-FFF2-40B4-BE49-F238E27FC236}">
                <a16:creationId xmlns:a16="http://schemas.microsoft.com/office/drawing/2014/main" id="{DD167334-135C-D62A-33D8-A333AC76B802}"/>
              </a:ext>
            </a:extLst>
          </p:cNvPr>
          <p:cNvSpPr>
            <a:spLocks noGrp="1"/>
          </p:cNvSpPr>
          <p:nvPr>
            <p:ph type="ftr" sz="quarter" idx="11"/>
          </p:nvPr>
        </p:nvSpPr>
        <p:spPr/>
        <p:txBody>
          <a:bodyPr/>
          <a:lstStyle>
            <a:lvl1pPr>
              <a:defRPr>
                <a:solidFill>
                  <a:schemeClr val="accent1">
                    <a:lumMod val="75000"/>
                    <a:lumOff val="25000"/>
                  </a:schemeClr>
                </a:solidFill>
              </a:defRPr>
            </a:lvl1pPr>
          </a:lstStyle>
          <a:p>
            <a:pPr>
              <a:defRPr/>
            </a:pPr>
            <a:endParaRPr lang="en-US"/>
          </a:p>
        </p:txBody>
      </p:sp>
      <p:sp>
        <p:nvSpPr>
          <p:cNvPr id="7" name="Slide Number Placeholder 5">
            <a:extLst>
              <a:ext uri="{FF2B5EF4-FFF2-40B4-BE49-F238E27FC236}">
                <a16:creationId xmlns:a16="http://schemas.microsoft.com/office/drawing/2014/main" id="{0A590C24-7220-CF59-5AF6-148C08408B52}"/>
              </a:ext>
            </a:extLst>
          </p:cNvPr>
          <p:cNvSpPr>
            <a:spLocks noGrp="1"/>
          </p:cNvSpPr>
          <p:nvPr>
            <p:ph type="sldNum" sz="quarter" idx="12"/>
          </p:nvPr>
        </p:nvSpPr>
        <p:spPr/>
        <p:txBody>
          <a:bodyPr/>
          <a:lstStyle>
            <a:lvl1pPr>
              <a:defRPr>
                <a:solidFill>
                  <a:srgbClr val="55A08A"/>
                </a:solidFill>
              </a:defRPr>
            </a:lvl1pPr>
          </a:lstStyle>
          <a:p>
            <a:pPr>
              <a:defRPr/>
            </a:pPr>
            <a:fld id="{B7357A1C-3F57-4BD6-A43A-FEC42FEF9460}" type="slidenum">
              <a:rPr lang="en-US" altLang="en-US"/>
              <a:pPr>
                <a:defRPr/>
              </a:pPr>
              <a:t>‹#›</a:t>
            </a:fld>
            <a:endParaRPr lang="en-US" altLang="en-US" dirty="0"/>
          </a:p>
        </p:txBody>
      </p:sp>
    </p:spTree>
    <p:extLst>
      <p:ext uri="{BB962C8B-B14F-4D97-AF65-F5344CB8AC3E}">
        <p14:creationId xmlns:p14="http://schemas.microsoft.com/office/powerpoint/2010/main" val="21562728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F6DEB5-B20D-59A5-1440-229B96A021FA}"/>
              </a:ext>
            </a:extLst>
          </p:cNvPr>
          <p:cNvSpPr>
            <a:spLocks noChangeAspect="1"/>
          </p:cNvSpPr>
          <p:nvPr/>
        </p:nvSpPr>
        <p:spPr>
          <a:xfrm>
            <a:off x="446088" y="606425"/>
            <a:ext cx="11299825"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4">
            <a:extLst>
              <a:ext uri="{FF2B5EF4-FFF2-40B4-BE49-F238E27FC236}">
                <a16:creationId xmlns:a16="http://schemas.microsoft.com/office/drawing/2014/main" id="{9CE0D18D-AB9F-F9EB-1112-290568E30EAF}"/>
              </a:ext>
            </a:extLst>
          </p:cNvPr>
          <p:cNvSpPr>
            <a:spLocks noGrp="1"/>
          </p:cNvSpPr>
          <p:nvPr>
            <p:ph type="dt" sz="half" idx="10"/>
          </p:nvPr>
        </p:nvSpPr>
        <p:spPr/>
        <p:txBody>
          <a:bodyPr/>
          <a:lstStyle>
            <a:lvl1pPr>
              <a:defRPr/>
            </a:lvl1pPr>
          </a:lstStyle>
          <a:p>
            <a:pPr>
              <a:defRPr/>
            </a:pPr>
            <a:fld id="{E5FB4196-D2F0-4FEA-8C95-AC5631122BC7}" type="datetimeFigureOut">
              <a:rPr lang="en-US"/>
              <a:pPr>
                <a:defRPr/>
              </a:pPr>
              <a:t>2/23/2026</a:t>
            </a:fld>
            <a:endParaRPr lang="en-US" dirty="0"/>
          </a:p>
        </p:txBody>
      </p:sp>
      <p:sp>
        <p:nvSpPr>
          <p:cNvPr id="7" name="Footer Placeholder 5">
            <a:extLst>
              <a:ext uri="{FF2B5EF4-FFF2-40B4-BE49-F238E27FC236}">
                <a16:creationId xmlns:a16="http://schemas.microsoft.com/office/drawing/2014/main" id="{0AA11961-D701-7873-5A90-F53C3275F926}"/>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6">
            <a:extLst>
              <a:ext uri="{FF2B5EF4-FFF2-40B4-BE49-F238E27FC236}">
                <a16:creationId xmlns:a16="http://schemas.microsoft.com/office/drawing/2014/main" id="{4CEF7C78-C5C2-A62D-73F5-24ABE20D9991}"/>
              </a:ext>
            </a:extLst>
          </p:cNvPr>
          <p:cNvSpPr>
            <a:spLocks noGrp="1"/>
          </p:cNvSpPr>
          <p:nvPr>
            <p:ph type="sldNum" sz="quarter" idx="12"/>
          </p:nvPr>
        </p:nvSpPr>
        <p:spPr/>
        <p:txBody>
          <a:bodyPr/>
          <a:lstStyle>
            <a:lvl1pPr>
              <a:defRPr/>
            </a:lvl1pPr>
          </a:lstStyle>
          <a:p>
            <a:pPr>
              <a:defRPr/>
            </a:pPr>
            <a:fld id="{CDC2AEED-BBF4-4AE1-85AA-CB490A331701}" type="slidenum">
              <a:rPr lang="en-US" altLang="en-US"/>
              <a:pPr>
                <a:defRPr/>
              </a:pPr>
              <a:t>‹#›</a:t>
            </a:fld>
            <a:endParaRPr lang="en-US" altLang="en-US" dirty="0"/>
          </a:p>
        </p:txBody>
      </p:sp>
    </p:spTree>
    <p:extLst>
      <p:ext uri="{BB962C8B-B14F-4D97-AF65-F5344CB8AC3E}">
        <p14:creationId xmlns:p14="http://schemas.microsoft.com/office/powerpoint/2010/main" val="9035840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DF8870-AA8B-200B-17B0-C5867D9BE586}"/>
              </a:ext>
            </a:extLst>
          </p:cNvPr>
          <p:cNvSpPr>
            <a:spLocks noChangeAspect="1"/>
          </p:cNvSpPr>
          <p:nvPr/>
        </p:nvSpPr>
        <p:spPr>
          <a:xfrm>
            <a:off x="446088" y="606425"/>
            <a:ext cx="11299825"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B5026808-8F0D-DC87-EFC6-470FE85EE9B3}"/>
              </a:ext>
            </a:extLst>
          </p:cNvPr>
          <p:cNvSpPr>
            <a:spLocks noGrp="1"/>
          </p:cNvSpPr>
          <p:nvPr>
            <p:ph type="dt" sz="half" idx="10"/>
          </p:nvPr>
        </p:nvSpPr>
        <p:spPr/>
        <p:txBody>
          <a:bodyPr/>
          <a:lstStyle>
            <a:lvl1pPr>
              <a:defRPr/>
            </a:lvl1pPr>
          </a:lstStyle>
          <a:p>
            <a:pPr>
              <a:defRPr/>
            </a:pPr>
            <a:fld id="{CAD252FB-1C49-4F7E-94CD-50563C5F9864}" type="datetimeFigureOut">
              <a:rPr lang="en-US"/>
              <a:pPr>
                <a:defRPr/>
              </a:pPr>
              <a:t>2/23/2026</a:t>
            </a:fld>
            <a:endParaRPr lang="en-US" dirty="0"/>
          </a:p>
        </p:txBody>
      </p:sp>
      <p:sp>
        <p:nvSpPr>
          <p:cNvPr id="8" name="Footer Placeholder 7">
            <a:extLst>
              <a:ext uri="{FF2B5EF4-FFF2-40B4-BE49-F238E27FC236}">
                <a16:creationId xmlns:a16="http://schemas.microsoft.com/office/drawing/2014/main" id="{433AE5AE-2319-87CE-853B-EF7B259ED8C8}"/>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8">
            <a:extLst>
              <a:ext uri="{FF2B5EF4-FFF2-40B4-BE49-F238E27FC236}">
                <a16:creationId xmlns:a16="http://schemas.microsoft.com/office/drawing/2014/main" id="{34C6DB16-C27E-DEB6-8116-29CB3E5E3D40}"/>
              </a:ext>
            </a:extLst>
          </p:cNvPr>
          <p:cNvSpPr>
            <a:spLocks noGrp="1"/>
          </p:cNvSpPr>
          <p:nvPr>
            <p:ph type="sldNum" sz="quarter" idx="12"/>
          </p:nvPr>
        </p:nvSpPr>
        <p:spPr/>
        <p:txBody>
          <a:bodyPr/>
          <a:lstStyle>
            <a:lvl1pPr>
              <a:defRPr/>
            </a:lvl1pPr>
          </a:lstStyle>
          <a:p>
            <a:pPr>
              <a:defRPr/>
            </a:pPr>
            <a:fld id="{4A661088-3597-4D4B-9147-DCBA9F8BB00B}" type="slidenum">
              <a:rPr lang="en-US" altLang="en-US"/>
              <a:pPr>
                <a:defRPr/>
              </a:pPr>
              <a:t>‹#›</a:t>
            </a:fld>
            <a:endParaRPr lang="en-US" altLang="en-US" dirty="0"/>
          </a:p>
        </p:txBody>
      </p:sp>
    </p:spTree>
    <p:extLst>
      <p:ext uri="{BB962C8B-B14F-4D97-AF65-F5344CB8AC3E}">
        <p14:creationId xmlns:p14="http://schemas.microsoft.com/office/powerpoint/2010/main" val="39185611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7EEB0FB-DB4E-C89F-D8BB-C04D1A50C341}"/>
              </a:ext>
            </a:extLst>
          </p:cNvPr>
          <p:cNvSpPr>
            <a:spLocks noChangeAspect="1"/>
          </p:cNvSpPr>
          <p:nvPr/>
        </p:nvSpPr>
        <p:spPr>
          <a:xfrm>
            <a:off x="441325" y="606425"/>
            <a:ext cx="11299825"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2F5BD84C-7188-1791-4696-E70C48522DE1}"/>
              </a:ext>
            </a:extLst>
          </p:cNvPr>
          <p:cNvSpPr>
            <a:spLocks noGrp="1"/>
          </p:cNvSpPr>
          <p:nvPr>
            <p:ph type="dt" sz="half" idx="10"/>
          </p:nvPr>
        </p:nvSpPr>
        <p:spPr/>
        <p:txBody>
          <a:bodyPr/>
          <a:lstStyle>
            <a:lvl1pPr>
              <a:defRPr/>
            </a:lvl1pPr>
          </a:lstStyle>
          <a:p>
            <a:pPr>
              <a:defRPr/>
            </a:pPr>
            <a:fld id="{681F44B2-0C65-4608-B79E-3D35E5C1C771}" type="datetimeFigureOut">
              <a:rPr lang="en-US"/>
              <a:pPr>
                <a:defRPr/>
              </a:pPr>
              <a:t>2/23/2026</a:t>
            </a:fld>
            <a:endParaRPr lang="en-US" dirty="0"/>
          </a:p>
        </p:txBody>
      </p:sp>
      <p:sp>
        <p:nvSpPr>
          <p:cNvPr id="4" name="Footer Placeholder 3">
            <a:extLst>
              <a:ext uri="{FF2B5EF4-FFF2-40B4-BE49-F238E27FC236}">
                <a16:creationId xmlns:a16="http://schemas.microsoft.com/office/drawing/2014/main" id="{041F27C3-276D-B620-85BB-869A4914F5DC}"/>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4">
            <a:extLst>
              <a:ext uri="{FF2B5EF4-FFF2-40B4-BE49-F238E27FC236}">
                <a16:creationId xmlns:a16="http://schemas.microsoft.com/office/drawing/2014/main" id="{ED99682D-7F84-B8E9-529A-9FD5DF8D585E}"/>
              </a:ext>
            </a:extLst>
          </p:cNvPr>
          <p:cNvSpPr>
            <a:spLocks noGrp="1"/>
          </p:cNvSpPr>
          <p:nvPr>
            <p:ph type="sldNum" sz="quarter" idx="12"/>
          </p:nvPr>
        </p:nvSpPr>
        <p:spPr/>
        <p:txBody>
          <a:bodyPr/>
          <a:lstStyle>
            <a:lvl1pPr>
              <a:defRPr/>
            </a:lvl1pPr>
          </a:lstStyle>
          <a:p>
            <a:pPr>
              <a:defRPr/>
            </a:pPr>
            <a:fld id="{686B29BA-90EC-4B50-8CEA-D5539BC81A05}" type="slidenum">
              <a:rPr lang="en-US" altLang="en-US"/>
              <a:pPr>
                <a:defRPr/>
              </a:pPr>
              <a:t>‹#›</a:t>
            </a:fld>
            <a:endParaRPr lang="en-US" altLang="en-US" dirty="0"/>
          </a:p>
        </p:txBody>
      </p:sp>
    </p:spTree>
    <p:extLst>
      <p:ext uri="{BB962C8B-B14F-4D97-AF65-F5344CB8AC3E}">
        <p14:creationId xmlns:p14="http://schemas.microsoft.com/office/powerpoint/2010/main" val="32640921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E262E386-98B3-4146-DFEE-DE7217DA5569}"/>
              </a:ext>
            </a:extLst>
          </p:cNvPr>
          <p:cNvSpPr>
            <a:spLocks noGrp="1"/>
          </p:cNvSpPr>
          <p:nvPr>
            <p:ph type="dt" sz="half" idx="10"/>
          </p:nvPr>
        </p:nvSpPr>
        <p:spPr/>
        <p:txBody>
          <a:bodyPr/>
          <a:lstStyle>
            <a:lvl1pPr>
              <a:defRPr/>
            </a:lvl1pPr>
          </a:lstStyle>
          <a:p>
            <a:pPr>
              <a:defRPr/>
            </a:pPr>
            <a:fld id="{8237B4C2-6B6A-48B3-B857-8DEBA3A18783}" type="datetimeFigureOut">
              <a:rPr lang="en-US"/>
              <a:pPr>
                <a:defRPr/>
              </a:pPr>
              <a:t>2/23/2026</a:t>
            </a:fld>
            <a:endParaRPr lang="en-US" dirty="0"/>
          </a:p>
        </p:txBody>
      </p:sp>
      <p:sp>
        <p:nvSpPr>
          <p:cNvPr id="3" name="Footer Placeholder 4">
            <a:extLst>
              <a:ext uri="{FF2B5EF4-FFF2-40B4-BE49-F238E27FC236}">
                <a16:creationId xmlns:a16="http://schemas.microsoft.com/office/drawing/2014/main" id="{87EBE0CA-DA52-F1AA-9DE6-0E7D5327BB99}"/>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585CFFFB-F3E8-CC1D-83FF-438ADEF02BF5}"/>
              </a:ext>
            </a:extLst>
          </p:cNvPr>
          <p:cNvSpPr>
            <a:spLocks noGrp="1"/>
          </p:cNvSpPr>
          <p:nvPr>
            <p:ph type="sldNum" sz="quarter" idx="12"/>
          </p:nvPr>
        </p:nvSpPr>
        <p:spPr/>
        <p:txBody>
          <a:bodyPr/>
          <a:lstStyle>
            <a:lvl1pPr>
              <a:defRPr/>
            </a:lvl1pPr>
          </a:lstStyle>
          <a:p>
            <a:pPr>
              <a:defRPr/>
            </a:pPr>
            <a:fld id="{8E017224-047F-4418-9F4A-F67FDB79E3E1}" type="slidenum">
              <a:rPr lang="en-US" altLang="en-US"/>
              <a:pPr>
                <a:defRPr/>
              </a:pPr>
              <a:t>‹#›</a:t>
            </a:fld>
            <a:endParaRPr lang="en-US" altLang="en-US" dirty="0"/>
          </a:p>
        </p:txBody>
      </p:sp>
    </p:spTree>
    <p:extLst>
      <p:ext uri="{BB962C8B-B14F-4D97-AF65-F5344CB8AC3E}">
        <p14:creationId xmlns:p14="http://schemas.microsoft.com/office/powerpoint/2010/main" val="10379461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1BE7889-7338-D968-0699-84A4BCB0C106}"/>
              </a:ext>
            </a:extLst>
          </p:cNvPr>
          <p:cNvSpPr>
            <a:spLocks noChangeAspect="1"/>
          </p:cNvSpPr>
          <p:nvPr/>
        </p:nvSpPr>
        <p:spPr>
          <a:xfrm>
            <a:off x="447675" y="5141913"/>
            <a:ext cx="11298238" cy="127476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Date Placeholder 4">
            <a:extLst>
              <a:ext uri="{FF2B5EF4-FFF2-40B4-BE49-F238E27FC236}">
                <a16:creationId xmlns:a16="http://schemas.microsoft.com/office/drawing/2014/main" id="{198C3D4E-A878-F974-849C-A36ED1B8D054}"/>
              </a:ext>
            </a:extLst>
          </p:cNvPr>
          <p:cNvSpPr>
            <a:spLocks noGrp="1"/>
          </p:cNvSpPr>
          <p:nvPr>
            <p:ph type="dt" sz="half" idx="10"/>
          </p:nvPr>
        </p:nvSpPr>
        <p:spPr/>
        <p:txBody>
          <a:bodyPr/>
          <a:lstStyle>
            <a:lvl1pPr>
              <a:defRPr>
                <a:solidFill>
                  <a:schemeClr val="accent1">
                    <a:lumMod val="75000"/>
                    <a:lumOff val="25000"/>
                  </a:schemeClr>
                </a:solidFill>
              </a:defRPr>
            </a:lvl1pPr>
          </a:lstStyle>
          <a:p>
            <a:pPr>
              <a:defRPr/>
            </a:pPr>
            <a:fld id="{0A763531-B3E4-4725-95F3-43EA944D759A}" type="datetimeFigureOut">
              <a:rPr lang="en-US"/>
              <a:pPr>
                <a:defRPr/>
              </a:pPr>
              <a:t>2/23/2026</a:t>
            </a:fld>
            <a:endParaRPr lang="en-US" dirty="0"/>
          </a:p>
        </p:txBody>
      </p:sp>
      <p:sp>
        <p:nvSpPr>
          <p:cNvPr id="7" name="Footer Placeholder 5">
            <a:extLst>
              <a:ext uri="{FF2B5EF4-FFF2-40B4-BE49-F238E27FC236}">
                <a16:creationId xmlns:a16="http://schemas.microsoft.com/office/drawing/2014/main" id="{21D281B3-8998-1B26-C3A6-F4F83B274A4E}"/>
              </a:ext>
            </a:extLst>
          </p:cNvPr>
          <p:cNvSpPr>
            <a:spLocks noGrp="1"/>
          </p:cNvSpPr>
          <p:nvPr>
            <p:ph type="ftr" sz="quarter" idx="11"/>
          </p:nvPr>
        </p:nvSpPr>
        <p:spPr/>
        <p:txBody>
          <a:bodyPr/>
          <a:lstStyle>
            <a:lvl1pPr>
              <a:defRPr>
                <a:solidFill>
                  <a:schemeClr val="accent1">
                    <a:lumMod val="75000"/>
                    <a:lumOff val="25000"/>
                  </a:schemeClr>
                </a:solidFill>
              </a:defRPr>
            </a:lvl1pPr>
          </a:lstStyle>
          <a:p>
            <a:pPr>
              <a:defRPr/>
            </a:pPr>
            <a:endParaRPr lang="en-US"/>
          </a:p>
        </p:txBody>
      </p:sp>
      <p:sp>
        <p:nvSpPr>
          <p:cNvPr id="8" name="Slide Number Placeholder 6">
            <a:extLst>
              <a:ext uri="{FF2B5EF4-FFF2-40B4-BE49-F238E27FC236}">
                <a16:creationId xmlns:a16="http://schemas.microsoft.com/office/drawing/2014/main" id="{F2AE0179-2AEF-67BD-1CE5-AF55C4050869}"/>
              </a:ext>
            </a:extLst>
          </p:cNvPr>
          <p:cNvSpPr>
            <a:spLocks noGrp="1"/>
          </p:cNvSpPr>
          <p:nvPr>
            <p:ph type="sldNum" sz="quarter" idx="12"/>
          </p:nvPr>
        </p:nvSpPr>
        <p:spPr/>
        <p:txBody>
          <a:bodyPr/>
          <a:lstStyle>
            <a:lvl1pPr>
              <a:defRPr>
                <a:solidFill>
                  <a:srgbClr val="55A08A"/>
                </a:solidFill>
              </a:defRPr>
            </a:lvl1pPr>
          </a:lstStyle>
          <a:p>
            <a:pPr>
              <a:defRPr/>
            </a:pPr>
            <a:fld id="{51780042-20EA-4E29-BFFC-10542CDFD7D8}" type="slidenum">
              <a:rPr lang="en-US" altLang="en-US"/>
              <a:pPr>
                <a:defRPr/>
              </a:pPr>
              <a:t>‹#›</a:t>
            </a:fld>
            <a:endParaRPr lang="en-US" altLang="en-US" dirty="0"/>
          </a:p>
        </p:txBody>
      </p:sp>
    </p:spTree>
    <p:extLst>
      <p:ext uri="{BB962C8B-B14F-4D97-AF65-F5344CB8AC3E}">
        <p14:creationId xmlns:p14="http://schemas.microsoft.com/office/powerpoint/2010/main" val="38661470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p:cNvSpPr>
            <a:spLocks noChangeAspect="1"/>
          </p:cNvSpPr>
          <p:nvPr/>
        </p:nvSpPr>
        <p:spPr>
          <a:xfrm>
            <a:off x="439738" y="614363"/>
            <a:ext cx="11309350" cy="118903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C495B934-F9D9-430A-A4E6-62AD08AC578E}" type="datetimeFigureOut">
              <a:rPr lang="en-US"/>
              <a:pPr>
                <a:defRPr/>
              </a:pPr>
              <a:t>2/23/2026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F5ACD065-08C3-4157-9E96-0025C7DB7D5E}" type="slidenum">
              <a:rPr lang="en-US" altLang="en-US"/>
              <a:pPr/>
              <a:t>‹#›</a:t>
            </a:fld>
            <a:endParaRPr lang="en-US" altLang="en-US"/>
          </a:p>
        </p:txBody>
      </p:sp>
    </p:spTree>
    <p:extLst>
      <p:ext uri="{BB962C8B-B14F-4D97-AF65-F5344CB8AC3E}">
        <p14:creationId xmlns:p14="http://schemas.microsoft.com/office/powerpoint/2010/main" val="4871424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dirty="0"/>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3">
            <a:extLst>
              <a:ext uri="{FF2B5EF4-FFF2-40B4-BE49-F238E27FC236}">
                <a16:creationId xmlns:a16="http://schemas.microsoft.com/office/drawing/2014/main" id="{C6502F8B-8B48-EFBF-9BFF-DBEE62D60D57}"/>
              </a:ext>
            </a:extLst>
          </p:cNvPr>
          <p:cNvSpPr>
            <a:spLocks noGrp="1"/>
          </p:cNvSpPr>
          <p:nvPr>
            <p:ph type="dt" sz="half" idx="10"/>
          </p:nvPr>
        </p:nvSpPr>
        <p:spPr/>
        <p:txBody>
          <a:bodyPr/>
          <a:lstStyle>
            <a:lvl1pPr>
              <a:defRPr/>
            </a:lvl1pPr>
          </a:lstStyle>
          <a:p>
            <a:pPr>
              <a:defRPr/>
            </a:pPr>
            <a:fld id="{5CAF003D-F191-4503-800D-A350F8624E02}" type="datetimeFigureOut">
              <a:rPr lang="en-US"/>
              <a:pPr>
                <a:defRPr/>
              </a:pPr>
              <a:t>2/23/2026</a:t>
            </a:fld>
            <a:endParaRPr lang="en-US" dirty="0"/>
          </a:p>
        </p:txBody>
      </p:sp>
      <p:sp>
        <p:nvSpPr>
          <p:cNvPr id="6" name="Footer Placeholder 4">
            <a:extLst>
              <a:ext uri="{FF2B5EF4-FFF2-40B4-BE49-F238E27FC236}">
                <a16:creationId xmlns:a16="http://schemas.microsoft.com/office/drawing/2014/main" id="{86F2067F-FA99-76A9-5A7E-B683BFCB3BE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578034A4-6EF3-83C7-3D92-557586D6504F}"/>
              </a:ext>
            </a:extLst>
          </p:cNvPr>
          <p:cNvSpPr>
            <a:spLocks noGrp="1"/>
          </p:cNvSpPr>
          <p:nvPr>
            <p:ph type="sldNum" sz="quarter" idx="12"/>
          </p:nvPr>
        </p:nvSpPr>
        <p:spPr/>
        <p:txBody>
          <a:bodyPr/>
          <a:lstStyle>
            <a:lvl1pPr>
              <a:defRPr/>
            </a:lvl1pPr>
          </a:lstStyle>
          <a:p>
            <a:pPr>
              <a:defRPr/>
            </a:pPr>
            <a:fld id="{C0C92E31-7733-4F4B-ADE3-F4F92CB78BAC}" type="slidenum">
              <a:rPr lang="en-US" altLang="en-US"/>
              <a:pPr>
                <a:defRPr/>
              </a:pPr>
              <a:t>‹#›</a:t>
            </a:fld>
            <a:endParaRPr lang="en-US" altLang="en-US" dirty="0"/>
          </a:p>
        </p:txBody>
      </p:sp>
    </p:spTree>
    <p:extLst>
      <p:ext uri="{BB962C8B-B14F-4D97-AF65-F5344CB8AC3E}">
        <p14:creationId xmlns:p14="http://schemas.microsoft.com/office/powerpoint/2010/main" val="13466838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076AE6-0DC5-2847-7809-E1406304E1BD}"/>
              </a:ext>
            </a:extLst>
          </p:cNvPr>
          <p:cNvSpPr>
            <a:spLocks noChangeAspect="1"/>
          </p:cNvSpPr>
          <p:nvPr/>
        </p:nvSpPr>
        <p:spPr>
          <a:xfrm>
            <a:off x="439738" y="614363"/>
            <a:ext cx="11309350" cy="118903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D8D9DD0-699E-AFC2-023D-C3B5F41204E2}"/>
              </a:ext>
            </a:extLst>
          </p:cNvPr>
          <p:cNvSpPr>
            <a:spLocks noGrp="1"/>
          </p:cNvSpPr>
          <p:nvPr>
            <p:ph type="dt" sz="half" idx="10"/>
          </p:nvPr>
        </p:nvSpPr>
        <p:spPr/>
        <p:txBody>
          <a:bodyPr/>
          <a:lstStyle>
            <a:lvl1pPr>
              <a:defRPr/>
            </a:lvl1pPr>
          </a:lstStyle>
          <a:p>
            <a:pPr>
              <a:defRPr/>
            </a:pPr>
            <a:fld id="{E568947A-C236-4E45-BB29-89CDBC971A22}" type="datetimeFigureOut">
              <a:rPr lang="en-US"/>
              <a:pPr>
                <a:defRPr/>
              </a:pPr>
              <a:t>2/23/2026</a:t>
            </a:fld>
            <a:endParaRPr lang="en-US" dirty="0"/>
          </a:p>
        </p:txBody>
      </p:sp>
      <p:sp>
        <p:nvSpPr>
          <p:cNvPr id="5" name="Footer Placeholder 4">
            <a:extLst>
              <a:ext uri="{FF2B5EF4-FFF2-40B4-BE49-F238E27FC236}">
                <a16:creationId xmlns:a16="http://schemas.microsoft.com/office/drawing/2014/main" id="{3B0371A2-20F8-2BF1-975F-326C8C4EC1B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46BC8E3-6F31-AF4B-FBC7-E7AC666E3DBD}"/>
              </a:ext>
            </a:extLst>
          </p:cNvPr>
          <p:cNvSpPr>
            <a:spLocks noGrp="1"/>
          </p:cNvSpPr>
          <p:nvPr>
            <p:ph type="sldNum" sz="quarter" idx="12"/>
          </p:nvPr>
        </p:nvSpPr>
        <p:spPr/>
        <p:txBody>
          <a:bodyPr/>
          <a:lstStyle>
            <a:lvl1pPr>
              <a:defRPr/>
            </a:lvl1pPr>
          </a:lstStyle>
          <a:p>
            <a:pPr>
              <a:defRPr/>
            </a:pPr>
            <a:fld id="{001C1748-0506-450C-AC16-EE6E53543D61}" type="slidenum">
              <a:rPr lang="en-US" altLang="en-US"/>
              <a:pPr>
                <a:defRPr/>
              </a:pPr>
              <a:t>‹#›</a:t>
            </a:fld>
            <a:endParaRPr lang="en-US" altLang="en-US" dirty="0"/>
          </a:p>
        </p:txBody>
      </p:sp>
    </p:spTree>
    <p:extLst>
      <p:ext uri="{BB962C8B-B14F-4D97-AF65-F5344CB8AC3E}">
        <p14:creationId xmlns:p14="http://schemas.microsoft.com/office/powerpoint/2010/main" val="9803882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CDA7DAC-7234-8843-1A1F-31AE6531F370}"/>
              </a:ext>
            </a:extLst>
          </p:cNvPr>
          <p:cNvSpPr>
            <a:spLocks noChangeAspect="1"/>
          </p:cNvSpPr>
          <p:nvPr/>
        </p:nvSpPr>
        <p:spPr>
          <a:xfrm>
            <a:off x="8839200" y="600075"/>
            <a:ext cx="2906713" cy="58166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CC6495CF-53CA-D897-6F0B-CEFEAC916364}"/>
              </a:ext>
            </a:extLst>
          </p:cNvPr>
          <p:cNvSpPr>
            <a:spLocks noGrp="1"/>
          </p:cNvSpPr>
          <p:nvPr>
            <p:ph type="dt" sz="half" idx="10"/>
          </p:nvPr>
        </p:nvSpPr>
        <p:spPr>
          <a:xfrm>
            <a:off x="8993188" y="5956300"/>
            <a:ext cx="1328737" cy="365125"/>
          </a:xfrm>
        </p:spPr>
        <p:txBody>
          <a:bodyPr/>
          <a:lstStyle>
            <a:lvl1pPr>
              <a:defRPr>
                <a:solidFill>
                  <a:schemeClr val="accent1">
                    <a:lumMod val="75000"/>
                    <a:lumOff val="25000"/>
                  </a:schemeClr>
                </a:solidFill>
              </a:defRPr>
            </a:lvl1pPr>
          </a:lstStyle>
          <a:p>
            <a:pPr>
              <a:defRPr/>
            </a:pPr>
            <a:fld id="{F82A525F-8083-4CDD-B74A-199F57D6D0E5}" type="datetimeFigureOut">
              <a:rPr lang="en-US"/>
              <a:pPr>
                <a:defRPr/>
              </a:pPr>
              <a:t>2/23/2026</a:t>
            </a:fld>
            <a:endParaRPr lang="en-US" dirty="0"/>
          </a:p>
        </p:txBody>
      </p:sp>
      <p:sp>
        <p:nvSpPr>
          <p:cNvPr id="6" name="Footer Placeholder 4">
            <a:extLst>
              <a:ext uri="{FF2B5EF4-FFF2-40B4-BE49-F238E27FC236}">
                <a16:creationId xmlns:a16="http://schemas.microsoft.com/office/drawing/2014/main" id="{D8D4718A-1478-88BA-BE76-13610ABCDD4E}"/>
              </a:ext>
            </a:extLst>
          </p:cNvPr>
          <p:cNvSpPr>
            <a:spLocks noGrp="1"/>
          </p:cNvSpPr>
          <p:nvPr>
            <p:ph type="ftr" sz="quarter" idx="11"/>
          </p:nvPr>
        </p:nvSpPr>
        <p:spPr>
          <a:xfrm>
            <a:off x="774700" y="5951538"/>
            <a:ext cx="7896225" cy="365125"/>
          </a:xfrm>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ECB4786-AC8D-74E9-F13B-F292698B261F}"/>
              </a:ext>
            </a:extLst>
          </p:cNvPr>
          <p:cNvSpPr>
            <a:spLocks noGrp="1"/>
          </p:cNvSpPr>
          <p:nvPr>
            <p:ph type="sldNum" sz="quarter" idx="12"/>
          </p:nvPr>
        </p:nvSpPr>
        <p:spPr>
          <a:xfrm>
            <a:off x="10447338" y="5956300"/>
            <a:ext cx="1163637" cy="365125"/>
          </a:xfrm>
        </p:spPr>
        <p:txBody>
          <a:bodyPr/>
          <a:lstStyle>
            <a:lvl1pPr>
              <a:defRPr>
                <a:solidFill>
                  <a:srgbClr val="55A08A"/>
                </a:solidFill>
              </a:defRPr>
            </a:lvl1pPr>
          </a:lstStyle>
          <a:p>
            <a:pPr>
              <a:defRPr/>
            </a:pPr>
            <a:fld id="{6F1A46F5-B9E9-4375-A4D9-A8C58106098A}" type="slidenum">
              <a:rPr lang="en-US" altLang="en-US"/>
              <a:pPr>
                <a:defRPr/>
              </a:pPr>
              <a:t>‹#›</a:t>
            </a:fld>
            <a:endParaRPr lang="en-US" altLang="en-US" dirty="0"/>
          </a:p>
        </p:txBody>
      </p:sp>
    </p:spTree>
    <p:extLst>
      <p:ext uri="{BB962C8B-B14F-4D97-AF65-F5344CB8AC3E}">
        <p14:creationId xmlns:p14="http://schemas.microsoft.com/office/powerpoint/2010/main" val="28317507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pic>
        <p:nvPicPr>
          <p:cNvPr id="7" name="Picture 6" descr="Suite of Arrows 14.eps"/>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10800000">
            <a:off x="-9000444" y="1058090"/>
            <a:ext cx="10982469" cy="3102671"/>
          </a:xfrm>
          <a:prstGeom prst="rect">
            <a:avLst/>
          </a:prstGeom>
        </p:spPr>
      </p:pic>
      <p:pic>
        <p:nvPicPr>
          <p:cNvPr id="11" name="Picture 10"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08726" y="5588000"/>
            <a:ext cx="1316823" cy="914739"/>
          </a:xfrm>
          <a:prstGeom prst="rect">
            <a:avLst/>
          </a:prstGeom>
        </p:spPr>
      </p:pic>
      <p:sp>
        <p:nvSpPr>
          <p:cNvPr id="3" name="Text Placeholder 2"/>
          <p:cNvSpPr>
            <a:spLocks noGrp="1"/>
          </p:cNvSpPr>
          <p:nvPr>
            <p:ph type="body" sz="quarter" idx="10" hasCustomPrompt="1"/>
          </p:nvPr>
        </p:nvSpPr>
        <p:spPr>
          <a:xfrm>
            <a:off x="1995997" y="1058088"/>
            <a:ext cx="4614777" cy="3102672"/>
          </a:xfrm>
          <a:prstGeom prst="rect">
            <a:avLst/>
          </a:prstGeom>
        </p:spPr>
        <p:txBody>
          <a:bodyPr vert="horz" lIns="0" tIns="0" rIns="0" bIns="0" anchor="ctr" anchorCtr="0"/>
          <a:lstStyle>
            <a:lvl1pPr marL="0" indent="0">
              <a:spcBef>
                <a:spcPts val="0"/>
              </a:spcBef>
              <a:spcAft>
                <a:spcPts val="800"/>
              </a:spcAft>
              <a:buNone/>
              <a:defRPr sz="8000" b="0" i="0" baseline="0">
                <a:solidFill>
                  <a:schemeClr val="accent3"/>
                </a:solidFill>
                <a:latin typeface="Calibri Light"/>
                <a:cs typeface="Calibri Light"/>
              </a:defRPr>
            </a:lvl1pPr>
          </a:lstStyle>
          <a:p>
            <a:pPr lvl="0"/>
            <a:r>
              <a:rPr lang="en-US" dirty="0"/>
              <a:t>Section Header 2</a:t>
            </a:r>
          </a:p>
        </p:txBody>
      </p:sp>
      <p:sp>
        <p:nvSpPr>
          <p:cNvPr id="12" name="Picture Placeholder 8"/>
          <p:cNvSpPr>
            <a:spLocks noGrp="1"/>
          </p:cNvSpPr>
          <p:nvPr>
            <p:ph type="pic" sz="quarter" idx="13"/>
          </p:nvPr>
        </p:nvSpPr>
        <p:spPr>
          <a:xfrm>
            <a:off x="6854613" y="-661208"/>
            <a:ext cx="8251297" cy="8255808"/>
          </a:xfrm>
          <a:prstGeom prst="ellipse">
            <a:avLst/>
          </a:prstGeom>
        </p:spPr>
        <p:txBody>
          <a:bodyPr vert="horz"/>
          <a:lstStyle/>
          <a:p>
            <a:endParaRPr lang="en-US"/>
          </a:p>
        </p:txBody>
      </p:sp>
    </p:spTree>
    <p:extLst>
      <p:ext uri="{BB962C8B-B14F-4D97-AF65-F5344CB8AC3E}">
        <p14:creationId xmlns:p14="http://schemas.microsoft.com/office/powerpoint/2010/main" val="37221622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7" name="Picture 6" descr="Suite of Arrows 14.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30343" y="1406546"/>
            <a:ext cx="11718463" cy="3310597"/>
          </a:xfrm>
          <a:prstGeom prst="rect">
            <a:avLst/>
          </a:prstGeom>
        </p:spPr>
      </p:pic>
      <p:pic>
        <p:nvPicPr>
          <p:cNvPr id="9" name="Picture 8"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59947" y="5588000"/>
            <a:ext cx="1316823" cy="914739"/>
          </a:xfrm>
          <a:prstGeom prst="rect">
            <a:avLst/>
          </a:prstGeom>
        </p:spPr>
      </p:pic>
      <p:sp>
        <p:nvSpPr>
          <p:cNvPr id="15" name="Text Placeholder 14"/>
          <p:cNvSpPr>
            <a:spLocks noGrp="1"/>
          </p:cNvSpPr>
          <p:nvPr>
            <p:ph type="body" sz="quarter" idx="11"/>
          </p:nvPr>
        </p:nvSpPr>
        <p:spPr>
          <a:xfrm>
            <a:off x="230294" y="1406546"/>
            <a:ext cx="7300049" cy="3310597"/>
          </a:xfrm>
          <a:prstGeom prst="rect">
            <a:avLst/>
          </a:prstGeom>
        </p:spPr>
        <p:txBody>
          <a:bodyPr vert="horz" lIns="0" tIns="0" rIns="0" bIns="0" anchor="ctr" anchorCtr="0"/>
          <a:lstStyle>
            <a:lvl1pPr marL="0" indent="0" algn="r">
              <a:lnSpc>
                <a:spcPts val="8000"/>
              </a:lnSpc>
              <a:spcBef>
                <a:spcPts val="0"/>
              </a:spcBef>
              <a:spcAft>
                <a:spcPts val="800"/>
              </a:spcAft>
              <a:buNone/>
              <a:defRPr sz="8000" b="0" i="0">
                <a:solidFill>
                  <a:schemeClr val="accent3"/>
                </a:solidFill>
                <a:latin typeface="Calibri Light"/>
                <a:cs typeface="Calibri Light"/>
              </a:defRPr>
            </a:lvl1pPr>
            <a:lvl2pPr marL="609585" indent="0" algn="r">
              <a:buNone/>
              <a:defRPr sz="2400" b="0" i="1">
                <a:solidFill>
                  <a:srgbClr val="00205B"/>
                </a:solidFill>
                <a:latin typeface="Source Sans Pro"/>
                <a:cs typeface="Source Sans Pro"/>
              </a:defRPr>
            </a:lvl2pPr>
          </a:lstStyle>
          <a:p>
            <a:pPr lvl="0"/>
            <a:r>
              <a:rPr lang="en-US" dirty="0"/>
              <a:t>Click to edit Master text styles</a:t>
            </a:r>
          </a:p>
        </p:txBody>
      </p:sp>
    </p:spTree>
    <p:extLst>
      <p:ext uri="{BB962C8B-B14F-4D97-AF65-F5344CB8AC3E}">
        <p14:creationId xmlns:p14="http://schemas.microsoft.com/office/powerpoint/2010/main" val="33581871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5C34BAF-DDB1-31BF-3D1D-7B55DFF22BDE}"/>
              </a:ext>
            </a:extLst>
          </p:cNvPr>
          <p:cNvSpPr/>
          <p:nvPr/>
        </p:nvSpPr>
        <p:spPr>
          <a:xfrm>
            <a:off x="446088" y="3086100"/>
            <a:ext cx="11263312" cy="33051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2" y="1020431"/>
            <a:ext cx="10993549" cy="1475013"/>
          </a:xfrm>
          <a:effectLst/>
        </p:spPr>
        <p:txBody>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3" y="2495447"/>
            <a:ext cx="10993547" cy="590321"/>
          </a:xfrm>
        </p:spPr>
        <p:txBody>
          <a:bodyPr anchor="t">
            <a:normAutofit/>
          </a:bodyPr>
          <a:lstStyle>
            <a:lvl1pPr marL="0" indent="0" algn="l">
              <a:buNone/>
              <a:defRPr sz="1600" cap="all">
                <a:solidFill>
                  <a:schemeClr val="accent2"/>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US" dirty="0"/>
          </a:p>
        </p:txBody>
      </p:sp>
      <p:sp>
        <p:nvSpPr>
          <p:cNvPr id="5" name="Date Placeholder 3">
            <a:extLst>
              <a:ext uri="{FF2B5EF4-FFF2-40B4-BE49-F238E27FC236}">
                <a16:creationId xmlns:a16="http://schemas.microsoft.com/office/drawing/2014/main" id="{63D86C68-BBEE-6C53-1784-5A13F4886ADC}"/>
              </a:ext>
            </a:extLst>
          </p:cNvPr>
          <p:cNvSpPr>
            <a:spLocks noGrp="1"/>
          </p:cNvSpPr>
          <p:nvPr>
            <p:ph type="dt" sz="half" idx="10"/>
          </p:nvPr>
        </p:nvSpPr>
        <p:spPr/>
        <p:txBody>
          <a:bodyPr/>
          <a:lstStyle>
            <a:lvl1pPr>
              <a:defRPr>
                <a:solidFill>
                  <a:schemeClr val="accent1">
                    <a:lumMod val="75000"/>
                    <a:lumOff val="25000"/>
                  </a:schemeClr>
                </a:solidFill>
              </a:defRPr>
            </a:lvl1pPr>
          </a:lstStyle>
          <a:p>
            <a:pPr>
              <a:defRPr/>
            </a:pPr>
            <a:fld id="{A921F8B0-CE34-4B6B-B1DA-65BFD605F17C}" type="datetimeFigureOut">
              <a:rPr lang="en-US"/>
              <a:pPr>
                <a:defRPr/>
              </a:pPr>
              <a:t>2/25/2026</a:t>
            </a:fld>
            <a:endParaRPr lang="en-US" dirty="0"/>
          </a:p>
        </p:txBody>
      </p:sp>
      <p:sp>
        <p:nvSpPr>
          <p:cNvPr id="6" name="Footer Placeholder 4">
            <a:extLst>
              <a:ext uri="{FF2B5EF4-FFF2-40B4-BE49-F238E27FC236}">
                <a16:creationId xmlns:a16="http://schemas.microsoft.com/office/drawing/2014/main" id="{599EEFB9-D9EA-CA9B-4F2C-025F2C585B00}"/>
              </a:ext>
            </a:extLst>
          </p:cNvPr>
          <p:cNvSpPr>
            <a:spLocks noGrp="1"/>
          </p:cNvSpPr>
          <p:nvPr>
            <p:ph type="ftr" sz="quarter" idx="11"/>
          </p:nvPr>
        </p:nvSpPr>
        <p:spPr/>
        <p:txBody>
          <a:bodyPr/>
          <a:lstStyle>
            <a:lvl1pPr>
              <a:defRPr>
                <a:solidFill>
                  <a:schemeClr val="accent1">
                    <a:lumMod val="75000"/>
                    <a:lumOff val="25000"/>
                  </a:schemeClr>
                </a:solidFill>
              </a:defRPr>
            </a:lvl1pPr>
          </a:lstStyle>
          <a:p>
            <a:pPr>
              <a:defRPr/>
            </a:pPr>
            <a:endParaRPr lang="en-US"/>
          </a:p>
        </p:txBody>
      </p:sp>
      <p:sp>
        <p:nvSpPr>
          <p:cNvPr id="7" name="Slide Number Placeholder 5">
            <a:extLst>
              <a:ext uri="{FF2B5EF4-FFF2-40B4-BE49-F238E27FC236}">
                <a16:creationId xmlns:a16="http://schemas.microsoft.com/office/drawing/2014/main" id="{0533A995-42D0-37CE-6B18-0B0E2BB2D435}"/>
              </a:ext>
            </a:extLst>
          </p:cNvPr>
          <p:cNvSpPr>
            <a:spLocks noGrp="1"/>
          </p:cNvSpPr>
          <p:nvPr>
            <p:ph type="sldNum" sz="quarter" idx="12"/>
          </p:nvPr>
        </p:nvSpPr>
        <p:spPr>
          <a:xfrm>
            <a:off x="10558463" y="5956300"/>
            <a:ext cx="1016000" cy="365125"/>
          </a:xfrm>
        </p:spPr>
        <p:txBody>
          <a:bodyPr/>
          <a:lstStyle>
            <a:lvl1pPr>
              <a:defRPr>
                <a:solidFill>
                  <a:srgbClr val="55A08A"/>
                </a:solidFill>
              </a:defRPr>
            </a:lvl1pPr>
          </a:lstStyle>
          <a:p>
            <a:pPr>
              <a:defRPr/>
            </a:pPr>
            <a:fld id="{F4F09D69-7CA2-41F0-8733-5A55D54CEA2B}" type="slidenum">
              <a:rPr lang="en-US" altLang="en-US"/>
              <a:pPr>
                <a:defRPr/>
              </a:pPr>
              <a:t>‹#›</a:t>
            </a:fld>
            <a:endParaRPr lang="en-US" altLang="en-US"/>
          </a:p>
        </p:txBody>
      </p:sp>
    </p:spTree>
    <p:extLst>
      <p:ext uri="{BB962C8B-B14F-4D97-AF65-F5344CB8AC3E}">
        <p14:creationId xmlns:p14="http://schemas.microsoft.com/office/powerpoint/2010/main" val="31734021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485FC07-4BAE-E91C-94C8-2F2AF074C779}"/>
              </a:ext>
            </a:extLst>
          </p:cNvPr>
          <p:cNvSpPr>
            <a:spLocks noChangeAspect="1"/>
          </p:cNvSpPr>
          <p:nvPr/>
        </p:nvSpPr>
        <p:spPr>
          <a:xfrm>
            <a:off x="439738" y="614363"/>
            <a:ext cx="11309350" cy="118903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en-US"/>
          </a:p>
        </p:txBody>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4" y="2180498"/>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E5487695-4151-FAC1-CA82-37B04910AC5D}"/>
              </a:ext>
            </a:extLst>
          </p:cNvPr>
          <p:cNvSpPr>
            <a:spLocks noGrp="1"/>
          </p:cNvSpPr>
          <p:nvPr>
            <p:ph type="dt" sz="half" idx="10"/>
          </p:nvPr>
        </p:nvSpPr>
        <p:spPr/>
        <p:txBody>
          <a:bodyPr/>
          <a:lstStyle>
            <a:lvl1pPr>
              <a:defRPr/>
            </a:lvl1pPr>
          </a:lstStyle>
          <a:p>
            <a:pPr>
              <a:defRPr/>
            </a:pPr>
            <a:fld id="{ABBE1D0A-019E-4883-832E-DC757A637F6A}" type="datetimeFigureOut">
              <a:rPr lang="en-US"/>
              <a:pPr>
                <a:defRPr/>
              </a:pPr>
              <a:t>2/25/2026</a:t>
            </a:fld>
            <a:endParaRPr lang="en-US" dirty="0"/>
          </a:p>
        </p:txBody>
      </p:sp>
      <p:sp>
        <p:nvSpPr>
          <p:cNvPr id="6" name="Footer Placeholder 4">
            <a:extLst>
              <a:ext uri="{FF2B5EF4-FFF2-40B4-BE49-F238E27FC236}">
                <a16:creationId xmlns:a16="http://schemas.microsoft.com/office/drawing/2014/main" id="{2B2EC312-FBBB-DBE5-851F-D62F55E1826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5B7280D-F8BE-FF1B-59CB-55C6D6CE9E4A}"/>
              </a:ext>
            </a:extLst>
          </p:cNvPr>
          <p:cNvSpPr>
            <a:spLocks noGrp="1"/>
          </p:cNvSpPr>
          <p:nvPr>
            <p:ph type="sldNum" sz="quarter" idx="12"/>
          </p:nvPr>
        </p:nvSpPr>
        <p:spPr/>
        <p:txBody>
          <a:bodyPr/>
          <a:lstStyle>
            <a:lvl1pPr>
              <a:defRPr/>
            </a:lvl1pPr>
          </a:lstStyle>
          <a:p>
            <a:pPr>
              <a:defRPr/>
            </a:pPr>
            <a:fld id="{63051BFC-A647-45EF-800B-6906BA834FE0}" type="slidenum">
              <a:rPr lang="en-US" altLang="en-US"/>
              <a:pPr>
                <a:defRPr/>
              </a:pPr>
              <a:t>‹#›</a:t>
            </a:fld>
            <a:endParaRPr lang="en-US" altLang="en-US"/>
          </a:p>
        </p:txBody>
      </p:sp>
    </p:spTree>
    <p:extLst>
      <p:ext uri="{BB962C8B-B14F-4D97-AF65-F5344CB8AC3E}">
        <p14:creationId xmlns:p14="http://schemas.microsoft.com/office/powerpoint/2010/main" val="3602302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2C0F918-055C-4864-FF08-37B16C8B1555}"/>
              </a:ext>
            </a:extLst>
          </p:cNvPr>
          <p:cNvSpPr>
            <a:spLocks noChangeAspect="1"/>
          </p:cNvSpPr>
          <p:nvPr/>
        </p:nvSpPr>
        <p:spPr>
          <a:xfrm>
            <a:off x="447675" y="5141913"/>
            <a:ext cx="11290300" cy="125888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4" y="3043912"/>
            <a:ext cx="11029615" cy="1497507"/>
          </a:xfrm>
        </p:spPr>
        <p:txBody>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4" y="4541417"/>
            <a:ext cx="11029615" cy="600556"/>
          </a:xfrm>
        </p:spPr>
        <p:txBody>
          <a:bodyPr anchor="t">
            <a:normAutofit/>
          </a:bodyPr>
          <a:lstStyle>
            <a:lvl1pPr marL="0" indent="0" algn="l">
              <a:buNone/>
              <a:defRPr sz="1800" cap="all">
                <a:solidFill>
                  <a:schemeClr val="accent2"/>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Edit Master text styles</a:t>
            </a:r>
          </a:p>
        </p:txBody>
      </p:sp>
      <p:sp>
        <p:nvSpPr>
          <p:cNvPr id="5" name="Date Placeholder 3">
            <a:extLst>
              <a:ext uri="{FF2B5EF4-FFF2-40B4-BE49-F238E27FC236}">
                <a16:creationId xmlns:a16="http://schemas.microsoft.com/office/drawing/2014/main" id="{2C4641FA-E9DE-265B-F98C-60331DB5335B}"/>
              </a:ext>
            </a:extLst>
          </p:cNvPr>
          <p:cNvSpPr>
            <a:spLocks noGrp="1"/>
          </p:cNvSpPr>
          <p:nvPr>
            <p:ph type="dt" sz="half" idx="10"/>
          </p:nvPr>
        </p:nvSpPr>
        <p:spPr/>
        <p:txBody>
          <a:bodyPr/>
          <a:lstStyle>
            <a:lvl1pPr>
              <a:defRPr>
                <a:solidFill>
                  <a:schemeClr val="accent1">
                    <a:lumMod val="75000"/>
                    <a:lumOff val="25000"/>
                  </a:schemeClr>
                </a:solidFill>
              </a:defRPr>
            </a:lvl1pPr>
          </a:lstStyle>
          <a:p>
            <a:pPr>
              <a:defRPr/>
            </a:pPr>
            <a:fld id="{72646618-BA05-43A7-BA07-4D14698BDEBE}" type="datetimeFigureOut">
              <a:rPr lang="en-US"/>
              <a:pPr>
                <a:defRPr/>
              </a:pPr>
              <a:t>2/25/2026</a:t>
            </a:fld>
            <a:endParaRPr lang="en-US" dirty="0"/>
          </a:p>
        </p:txBody>
      </p:sp>
      <p:sp>
        <p:nvSpPr>
          <p:cNvPr id="6" name="Footer Placeholder 4">
            <a:extLst>
              <a:ext uri="{FF2B5EF4-FFF2-40B4-BE49-F238E27FC236}">
                <a16:creationId xmlns:a16="http://schemas.microsoft.com/office/drawing/2014/main" id="{8562E1AE-DC03-51D8-58B6-E11719261743}"/>
              </a:ext>
            </a:extLst>
          </p:cNvPr>
          <p:cNvSpPr>
            <a:spLocks noGrp="1"/>
          </p:cNvSpPr>
          <p:nvPr>
            <p:ph type="ftr" sz="quarter" idx="11"/>
          </p:nvPr>
        </p:nvSpPr>
        <p:spPr/>
        <p:txBody>
          <a:bodyPr/>
          <a:lstStyle>
            <a:lvl1pPr>
              <a:defRPr>
                <a:solidFill>
                  <a:schemeClr val="accent1">
                    <a:lumMod val="75000"/>
                    <a:lumOff val="25000"/>
                  </a:schemeClr>
                </a:solidFill>
              </a:defRPr>
            </a:lvl1pPr>
          </a:lstStyle>
          <a:p>
            <a:pPr>
              <a:defRPr/>
            </a:pPr>
            <a:endParaRPr lang="en-US"/>
          </a:p>
        </p:txBody>
      </p:sp>
      <p:sp>
        <p:nvSpPr>
          <p:cNvPr id="7" name="Slide Number Placeholder 5">
            <a:extLst>
              <a:ext uri="{FF2B5EF4-FFF2-40B4-BE49-F238E27FC236}">
                <a16:creationId xmlns:a16="http://schemas.microsoft.com/office/drawing/2014/main" id="{630DF454-E4A5-56B7-460A-40DEA3F62BBE}"/>
              </a:ext>
            </a:extLst>
          </p:cNvPr>
          <p:cNvSpPr>
            <a:spLocks noGrp="1"/>
          </p:cNvSpPr>
          <p:nvPr>
            <p:ph type="sldNum" sz="quarter" idx="12"/>
          </p:nvPr>
        </p:nvSpPr>
        <p:spPr/>
        <p:txBody>
          <a:bodyPr/>
          <a:lstStyle>
            <a:lvl1pPr>
              <a:defRPr>
                <a:solidFill>
                  <a:srgbClr val="55A08A"/>
                </a:solidFill>
              </a:defRPr>
            </a:lvl1pPr>
          </a:lstStyle>
          <a:p>
            <a:pPr>
              <a:defRPr/>
            </a:pPr>
            <a:fld id="{501F4169-AB72-4955-BDB4-921CFAFEBEEF}" type="slidenum">
              <a:rPr lang="en-US" altLang="en-US"/>
              <a:pPr>
                <a:defRPr/>
              </a:pPr>
              <a:t>‹#›</a:t>
            </a:fld>
            <a:endParaRPr lang="en-US" altLang="en-US"/>
          </a:p>
        </p:txBody>
      </p:sp>
    </p:spTree>
    <p:extLst>
      <p:ext uri="{BB962C8B-B14F-4D97-AF65-F5344CB8AC3E}">
        <p14:creationId xmlns:p14="http://schemas.microsoft.com/office/powerpoint/2010/main" val="23215284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E982F1E-3B0A-F9D4-4031-6F1061AA818E}"/>
              </a:ext>
            </a:extLst>
          </p:cNvPr>
          <p:cNvSpPr>
            <a:spLocks noChangeAspect="1"/>
          </p:cNvSpPr>
          <p:nvPr/>
        </p:nvSpPr>
        <p:spPr>
          <a:xfrm>
            <a:off x="446088" y="606425"/>
            <a:ext cx="11299825"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4" y="2228004"/>
            <a:ext cx="5422391"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4"/>
            <a:ext cx="5422392"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4">
            <a:extLst>
              <a:ext uri="{FF2B5EF4-FFF2-40B4-BE49-F238E27FC236}">
                <a16:creationId xmlns:a16="http://schemas.microsoft.com/office/drawing/2014/main" id="{BAECD5A4-F285-878B-079C-87DCFE829C1D}"/>
              </a:ext>
            </a:extLst>
          </p:cNvPr>
          <p:cNvSpPr>
            <a:spLocks noGrp="1"/>
          </p:cNvSpPr>
          <p:nvPr>
            <p:ph type="dt" sz="half" idx="10"/>
          </p:nvPr>
        </p:nvSpPr>
        <p:spPr/>
        <p:txBody>
          <a:bodyPr/>
          <a:lstStyle>
            <a:lvl1pPr>
              <a:defRPr/>
            </a:lvl1pPr>
          </a:lstStyle>
          <a:p>
            <a:pPr>
              <a:defRPr/>
            </a:pPr>
            <a:fld id="{89EF0940-0EFF-45B5-B1C5-3AA6F3C922C4}" type="datetimeFigureOut">
              <a:rPr lang="en-US"/>
              <a:pPr>
                <a:defRPr/>
              </a:pPr>
              <a:t>2/25/2026</a:t>
            </a:fld>
            <a:endParaRPr lang="en-US" dirty="0"/>
          </a:p>
        </p:txBody>
      </p:sp>
      <p:sp>
        <p:nvSpPr>
          <p:cNvPr id="7" name="Footer Placeholder 5">
            <a:extLst>
              <a:ext uri="{FF2B5EF4-FFF2-40B4-BE49-F238E27FC236}">
                <a16:creationId xmlns:a16="http://schemas.microsoft.com/office/drawing/2014/main" id="{64B1974A-E287-4405-039F-6B4BB49D674C}"/>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6">
            <a:extLst>
              <a:ext uri="{FF2B5EF4-FFF2-40B4-BE49-F238E27FC236}">
                <a16:creationId xmlns:a16="http://schemas.microsoft.com/office/drawing/2014/main" id="{5A7240F4-DC18-1AE3-10A0-63B1BA714D24}"/>
              </a:ext>
            </a:extLst>
          </p:cNvPr>
          <p:cNvSpPr>
            <a:spLocks noGrp="1"/>
          </p:cNvSpPr>
          <p:nvPr>
            <p:ph type="sldNum" sz="quarter" idx="12"/>
          </p:nvPr>
        </p:nvSpPr>
        <p:spPr/>
        <p:txBody>
          <a:bodyPr/>
          <a:lstStyle>
            <a:lvl1pPr>
              <a:defRPr/>
            </a:lvl1pPr>
          </a:lstStyle>
          <a:p>
            <a:pPr>
              <a:defRPr/>
            </a:pPr>
            <a:fld id="{3A30B5A2-69A2-45F6-8E49-C0CDA22C1B05}" type="slidenum">
              <a:rPr lang="en-US" altLang="en-US"/>
              <a:pPr>
                <a:defRPr/>
              </a:pPr>
              <a:t>‹#›</a:t>
            </a:fld>
            <a:endParaRPr lang="en-US" altLang="en-US"/>
          </a:p>
        </p:txBody>
      </p:sp>
    </p:spTree>
    <p:extLst>
      <p:ext uri="{BB962C8B-B14F-4D97-AF65-F5344CB8AC3E}">
        <p14:creationId xmlns:p14="http://schemas.microsoft.com/office/powerpoint/2010/main" val="2619511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3B550AD-3165-A0E4-90EB-8412AF89B615}"/>
              </a:ext>
            </a:extLst>
          </p:cNvPr>
          <p:cNvSpPr>
            <a:spLocks noChangeAspect="1"/>
          </p:cNvSpPr>
          <p:nvPr/>
        </p:nvSpPr>
        <p:spPr>
          <a:xfrm>
            <a:off x="446088" y="606425"/>
            <a:ext cx="11299825"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20" y="2250894"/>
            <a:ext cx="5087075" cy="536005"/>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581195" y="2926054"/>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7" y="2250894"/>
            <a:ext cx="5087073" cy="553373"/>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217710" y="2926054"/>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6AA3A98-48E6-2A71-C8CC-5FF8AD88B505}"/>
              </a:ext>
            </a:extLst>
          </p:cNvPr>
          <p:cNvSpPr>
            <a:spLocks noGrp="1"/>
          </p:cNvSpPr>
          <p:nvPr>
            <p:ph type="dt" sz="half" idx="10"/>
          </p:nvPr>
        </p:nvSpPr>
        <p:spPr/>
        <p:txBody>
          <a:bodyPr/>
          <a:lstStyle>
            <a:lvl1pPr>
              <a:defRPr/>
            </a:lvl1pPr>
          </a:lstStyle>
          <a:p>
            <a:pPr>
              <a:defRPr/>
            </a:pPr>
            <a:fld id="{09F1A70F-12D4-4487-9BCE-B1DE4B8F9CC9}" type="datetimeFigureOut">
              <a:rPr lang="en-US"/>
              <a:pPr>
                <a:defRPr/>
              </a:pPr>
              <a:t>2/25/2026</a:t>
            </a:fld>
            <a:endParaRPr lang="en-US" dirty="0"/>
          </a:p>
        </p:txBody>
      </p:sp>
      <p:sp>
        <p:nvSpPr>
          <p:cNvPr id="8" name="Footer Placeholder 7">
            <a:extLst>
              <a:ext uri="{FF2B5EF4-FFF2-40B4-BE49-F238E27FC236}">
                <a16:creationId xmlns:a16="http://schemas.microsoft.com/office/drawing/2014/main" id="{4D40FBA0-BCB6-F6FB-4BD2-19CCFE6E17A5}"/>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8">
            <a:extLst>
              <a:ext uri="{FF2B5EF4-FFF2-40B4-BE49-F238E27FC236}">
                <a16:creationId xmlns:a16="http://schemas.microsoft.com/office/drawing/2014/main" id="{39D65A4C-7A16-3E28-2C93-2B3CCAA0C707}"/>
              </a:ext>
            </a:extLst>
          </p:cNvPr>
          <p:cNvSpPr>
            <a:spLocks noGrp="1"/>
          </p:cNvSpPr>
          <p:nvPr>
            <p:ph type="sldNum" sz="quarter" idx="12"/>
          </p:nvPr>
        </p:nvSpPr>
        <p:spPr/>
        <p:txBody>
          <a:bodyPr/>
          <a:lstStyle>
            <a:lvl1pPr>
              <a:defRPr/>
            </a:lvl1pPr>
          </a:lstStyle>
          <a:p>
            <a:pPr>
              <a:defRPr/>
            </a:pPr>
            <a:fld id="{9367E471-7551-4A07-9DE2-B04F3BBDCBC7}" type="slidenum">
              <a:rPr lang="en-US" altLang="en-US"/>
              <a:pPr>
                <a:defRPr/>
              </a:pPr>
              <a:t>‹#›</a:t>
            </a:fld>
            <a:endParaRPr lang="en-US" altLang="en-US"/>
          </a:p>
        </p:txBody>
      </p:sp>
    </p:spTree>
    <p:extLst>
      <p:ext uri="{BB962C8B-B14F-4D97-AF65-F5344CB8AC3E}">
        <p14:creationId xmlns:p14="http://schemas.microsoft.com/office/powerpoint/2010/main" val="4427413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p:cNvSpPr>
            <a:spLocks noChangeAspect="1"/>
          </p:cNvSpPr>
          <p:nvPr/>
        </p:nvSpPr>
        <p:spPr>
          <a:xfrm>
            <a:off x="447675" y="5141913"/>
            <a:ext cx="11290300" cy="125888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5" name="Date Placeholder 3"/>
          <p:cNvSpPr>
            <a:spLocks noGrp="1"/>
          </p:cNvSpPr>
          <p:nvPr>
            <p:ph type="dt" sz="half" idx="10"/>
          </p:nvPr>
        </p:nvSpPr>
        <p:spPr/>
        <p:txBody>
          <a:bodyPr/>
          <a:lstStyle>
            <a:lvl1pPr>
              <a:defRPr>
                <a:solidFill>
                  <a:schemeClr val="accent1">
                    <a:lumMod val="75000"/>
                    <a:lumOff val="25000"/>
                  </a:schemeClr>
                </a:solidFill>
              </a:defRPr>
            </a:lvl1pPr>
          </a:lstStyle>
          <a:p>
            <a:pPr>
              <a:defRPr/>
            </a:pPr>
            <a:fld id="{E5C93BB3-A56E-4773-A63F-598959FF4841}" type="datetimeFigureOut">
              <a:rPr lang="en-US"/>
              <a:pPr>
                <a:defRPr/>
              </a:pPr>
              <a:t>2/23/2026</a:t>
            </a:fld>
            <a:endParaRPr lang="en-US" dirty="0"/>
          </a:p>
        </p:txBody>
      </p:sp>
      <p:sp>
        <p:nvSpPr>
          <p:cNvPr id="6" name="Footer Placeholder 4"/>
          <p:cNvSpPr>
            <a:spLocks noGrp="1"/>
          </p:cNvSpPr>
          <p:nvPr>
            <p:ph type="ftr" sz="quarter" idx="11"/>
          </p:nvPr>
        </p:nvSpPr>
        <p:spPr/>
        <p:txBody>
          <a:bodyPr/>
          <a:lstStyle>
            <a:lvl1pPr>
              <a:defRPr>
                <a:solidFill>
                  <a:schemeClr val="accent1">
                    <a:lumMod val="75000"/>
                    <a:lumOff val="25000"/>
                  </a:schemeClr>
                </a:solidFill>
              </a:defRPr>
            </a:lvl1pPr>
          </a:lstStyle>
          <a:p>
            <a:pPr>
              <a:defRPr/>
            </a:pPr>
            <a:endParaRPr lang="en-US"/>
          </a:p>
        </p:txBody>
      </p:sp>
      <p:sp>
        <p:nvSpPr>
          <p:cNvPr id="7" name="Slide Number Placeholder 5"/>
          <p:cNvSpPr>
            <a:spLocks noGrp="1"/>
          </p:cNvSpPr>
          <p:nvPr>
            <p:ph type="sldNum" sz="quarter" idx="12"/>
          </p:nvPr>
        </p:nvSpPr>
        <p:spPr/>
        <p:txBody>
          <a:bodyPr/>
          <a:lstStyle>
            <a:lvl1pPr>
              <a:defRPr>
                <a:solidFill>
                  <a:srgbClr val="55A08A"/>
                </a:solidFill>
              </a:defRPr>
            </a:lvl1pPr>
          </a:lstStyle>
          <a:p>
            <a:fld id="{76AC80FE-0706-4708-9B42-6576CFF2D0D8}" type="slidenum">
              <a:rPr lang="en-US" altLang="en-US"/>
              <a:pPr/>
              <a:t>‹#›</a:t>
            </a:fld>
            <a:endParaRPr lang="en-US" altLang="en-US"/>
          </a:p>
        </p:txBody>
      </p:sp>
    </p:spTree>
    <p:extLst>
      <p:ext uri="{BB962C8B-B14F-4D97-AF65-F5344CB8AC3E}">
        <p14:creationId xmlns:p14="http://schemas.microsoft.com/office/powerpoint/2010/main" val="155525211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436CF94-0E64-8FF7-8EA7-4A3707E7191F}"/>
              </a:ext>
            </a:extLst>
          </p:cNvPr>
          <p:cNvSpPr>
            <a:spLocks noChangeAspect="1"/>
          </p:cNvSpPr>
          <p:nvPr/>
        </p:nvSpPr>
        <p:spPr>
          <a:xfrm>
            <a:off x="441325" y="606425"/>
            <a:ext cx="11299825"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5" y="729658"/>
            <a:ext cx="11029616" cy="988332"/>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B9129A25-9BAF-0225-0458-0CCE7F9466AB}"/>
              </a:ext>
            </a:extLst>
          </p:cNvPr>
          <p:cNvSpPr>
            <a:spLocks noGrp="1"/>
          </p:cNvSpPr>
          <p:nvPr>
            <p:ph type="dt" sz="half" idx="10"/>
          </p:nvPr>
        </p:nvSpPr>
        <p:spPr/>
        <p:txBody>
          <a:bodyPr/>
          <a:lstStyle>
            <a:lvl1pPr>
              <a:defRPr/>
            </a:lvl1pPr>
          </a:lstStyle>
          <a:p>
            <a:pPr>
              <a:defRPr/>
            </a:pPr>
            <a:fld id="{03555CD3-374F-430D-A54C-CB3EDE8A630E}" type="datetimeFigureOut">
              <a:rPr lang="en-US"/>
              <a:pPr>
                <a:defRPr/>
              </a:pPr>
              <a:t>2/25/2026</a:t>
            </a:fld>
            <a:endParaRPr lang="en-US" dirty="0"/>
          </a:p>
        </p:txBody>
      </p:sp>
      <p:sp>
        <p:nvSpPr>
          <p:cNvPr id="4" name="Footer Placeholder 3">
            <a:extLst>
              <a:ext uri="{FF2B5EF4-FFF2-40B4-BE49-F238E27FC236}">
                <a16:creationId xmlns:a16="http://schemas.microsoft.com/office/drawing/2014/main" id="{6AAC6CED-14EF-C9AE-9F10-57D6228B6115}"/>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4">
            <a:extLst>
              <a:ext uri="{FF2B5EF4-FFF2-40B4-BE49-F238E27FC236}">
                <a16:creationId xmlns:a16="http://schemas.microsoft.com/office/drawing/2014/main" id="{E729F3EE-4065-1C27-F7ED-E86838E39840}"/>
              </a:ext>
            </a:extLst>
          </p:cNvPr>
          <p:cNvSpPr>
            <a:spLocks noGrp="1"/>
          </p:cNvSpPr>
          <p:nvPr>
            <p:ph type="sldNum" sz="quarter" idx="12"/>
          </p:nvPr>
        </p:nvSpPr>
        <p:spPr/>
        <p:txBody>
          <a:bodyPr/>
          <a:lstStyle>
            <a:lvl1pPr>
              <a:defRPr/>
            </a:lvl1pPr>
          </a:lstStyle>
          <a:p>
            <a:pPr>
              <a:defRPr/>
            </a:pPr>
            <a:fld id="{3EF6BD04-345A-452A-9F93-CD90469EBD01}" type="slidenum">
              <a:rPr lang="en-US" altLang="en-US"/>
              <a:pPr>
                <a:defRPr/>
              </a:pPr>
              <a:t>‹#›</a:t>
            </a:fld>
            <a:endParaRPr lang="en-US" altLang="en-US"/>
          </a:p>
        </p:txBody>
      </p:sp>
    </p:spTree>
    <p:extLst>
      <p:ext uri="{BB962C8B-B14F-4D97-AF65-F5344CB8AC3E}">
        <p14:creationId xmlns:p14="http://schemas.microsoft.com/office/powerpoint/2010/main" val="38764895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726BC19E-2F21-C928-11E0-BAE54C151898}"/>
              </a:ext>
            </a:extLst>
          </p:cNvPr>
          <p:cNvSpPr>
            <a:spLocks noGrp="1"/>
          </p:cNvSpPr>
          <p:nvPr>
            <p:ph type="dt" sz="half" idx="10"/>
          </p:nvPr>
        </p:nvSpPr>
        <p:spPr/>
        <p:txBody>
          <a:bodyPr/>
          <a:lstStyle>
            <a:lvl1pPr>
              <a:defRPr/>
            </a:lvl1pPr>
          </a:lstStyle>
          <a:p>
            <a:pPr>
              <a:defRPr/>
            </a:pPr>
            <a:fld id="{FFD259F6-6F0F-4D7A-A253-C658ED22A4C0}" type="datetimeFigureOut">
              <a:rPr lang="en-US"/>
              <a:pPr>
                <a:defRPr/>
              </a:pPr>
              <a:t>2/25/2026</a:t>
            </a:fld>
            <a:endParaRPr lang="en-US" dirty="0"/>
          </a:p>
        </p:txBody>
      </p:sp>
      <p:sp>
        <p:nvSpPr>
          <p:cNvPr id="3" name="Footer Placeholder 4">
            <a:extLst>
              <a:ext uri="{FF2B5EF4-FFF2-40B4-BE49-F238E27FC236}">
                <a16:creationId xmlns:a16="http://schemas.microsoft.com/office/drawing/2014/main" id="{61393BCE-F4C5-7FC5-0683-A8CD87D423E9}"/>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2C08E1AB-9273-F61D-9D07-EDC309E5110A}"/>
              </a:ext>
            </a:extLst>
          </p:cNvPr>
          <p:cNvSpPr>
            <a:spLocks noGrp="1"/>
          </p:cNvSpPr>
          <p:nvPr>
            <p:ph type="sldNum" sz="quarter" idx="12"/>
          </p:nvPr>
        </p:nvSpPr>
        <p:spPr/>
        <p:txBody>
          <a:bodyPr/>
          <a:lstStyle>
            <a:lvl1pPr>
              <a:defRPr/>
            </a:lvl1pPr>
          </a:lstStyle>
          <a:p>
            <a:pPr>
              <a:defRPr/>
            </a:pPr>
            <a:fld id="{BF54F589-2B99-4EDA-B137-64C431AA600A}" type="slidenum">
              <a:rPr lang="en-US" altLang="en-US"/>
              <a:pPr>
                <a:defRPr/>
              </a:pPr>
              <a:t>‹#›</a:t>
            </a:fld>
            <a:endParaRPr lang="en-US" altLang="en-US"/>
          </a:p>
        </p:txBody>
      </p:sp>
    </p:spTree>
    <p:extLst>
      <p:ext uri="{BB962C8B-B14F-4D97-AF65-F5344CB8AC3E}">
        <p14:creationId xmlns:p14="http://schemas.microsoft.com/office/powerpoint/2010/main" val="361168687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7D39F04-0BF8-A1BC-A9F8-E519DD07DF56}"/>
              </a:ext>
            </a:extLst>
          </p:cNvPr>
          <p:cNvSpPr>
            <a:spLocks noChangeAspect="1"/>
          </p:cNvSpPr>
          <p:nvPr/>
        </p:nvSpPr>
        <p:spPr>
          <a:xfrm>
            <a:off x="447675" y="5141913"/>
            <a:ext cx="11298238" cy="127476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4" y="5262298"/>
            <a:ext cx="5869987" cy="689515"/>
          </a:xfrm>
        </p:spPr>
        <p:txBody>
          <a:bodyPr>
            <a:normAutofit/>
          </a:bodyPr>
          <a:lstStyle>
            <a:lvl1pPr marL="0" indent="0" algn="r">
              <a:buNone/>
              <a:defRPr sz="1100">
                <a:solidFill>
                  <a:schemeClr val="bg1"/>
                </a:solidFill>
              </a:defRPr>
            </a:lvl1pPr>
            <a:lvl2pPr marL="457189" indent="0">
              <a:buNone/>
              <a:defRPr sz="11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Edit Master text styles</a:t>
            </a:r>
          </a:p>
        </p:txBody>
      </p:sp>
      <p:sp>
        <p:nvSpPr>
          <p:cNvPr id="6" name="Date Placeholder 4">
            <a:extLst>
              <a:ext uri="{FF2B5EF4-FFF2-40B4-BE49-F238E27FC236}">
                <a16:creationId xmlns:a16="http://schemas.microsoft.com/office/drawing/2014/main" id="{E9ACDCCD-F5D3-F99C-74B9-FE880EA3205A}"/>
              </a:ext>
            </a:extLst>
          </p:cNvPr>
          <p:cNvSpPr>
            <a:spLocks noGrp="1"/>
          </p:cNvSpPr>
          <p:nvPr>
            <p:ph type="dt" sz="half" idx="10"/>
          </p:nvPr>
        </p:nvSpPr>
        <p:spPr/>
        <p:txBody>
          <a:bodyPr/>
          <a:lstStyle>
            <a:lvl1pPr>
              <a:defRPr>
                <a:solidFill>
                  <a:schemeClr val="accent1">
                    <a:lumMod val="75000"/>
                    <a:lumOff val="25000"/>
                  </a:schemeClr>
                </a:solidFill>
              </a:defRPr>
            </a:lvl1pPr>
          </a:lstStyle>
          <a:p>
            <a:pPr>
              <a:defRPr/>
            </a:pPr>
            <a:fld id="{14FCC6EA-53DF-43F0-A784-48E493288317}" type="datetimeFigureOut">
              <a:rPr lang="en-US"/>
              <a:pPr>
                <a:defRPr/>
              </a:pPr>
              <a:t>2/25/2026</a:t>
            </a:fld>
            <a:endParaRPr lang="en-US" dirty="0"/>
          </a:p>
        </p:txBody>
      </p:sp>
      <p:sp>
        <p:nvSpPr>
          <p:cNvPr id="7" name="Footer Placeholder 5">
            <a:extLst>
              <a:ext uri="{FF2B5EF4-FFF2-40B4-BE49-F238E27FC236}">
                <a16:creationId xmlns:a16="http://schemas.microsoft.com/office/drawing/2014/main" id="{953E04A8-FF4F-229F-ABC0-25263755D6AE}"/>
              </a:ext>
            </a:extLst>
          </p:cNvPr>
          <p:cNvSpPr>
            <a:spLocks noGrp="1"/>
          </p:cNvSpPr>
          <p:nvPr>
            <p:ph type="ftr" sz="quarter" idx="11"/>
          </p:nvPr>
        </p:nvSpPr>
        <p:spPr/>
        <p:txBody>
          <a:bodyPr/>
          <a:lstStyle>
            <a:lvl1pPr>
              <a:defRPr>
                <a:solidFill>
                  <a:schemeClr val="accent1">
                    <a:lumMod val="75000"/>
                    <a:lumOff val="25000"/>
                  </a:schemeClr>
                </a:solidFill>
              </a:defRPr>
            </a:lvl1pPr>
          </a:lstStyle>
          <a:p>
            <a:pPr>
              <a:defRPr/>
            </a:pPr>
            <a:endParaRPr lang="en-US"/>
          </a:p>
        </p:txBody>
      </p:sp>
      <p:sp>
        <p:nvSpPr>
          <p:cNvPr id="8" name="Slide Number Placeholder 6">
            <a:extLst>
              <a:ext uri="{FF2B5EF4-FFF2-40B4-BE49-F238E27FC236}">
                <a16:creationId xmlns:a16="http://schemas.microsoft.com/office/drawing/2014/main" id="{1E781796-AB47-83F1-F538-F44D5D64C3BF}"/>
              </a:ext>
            </a:extLst>
          </p:cNvPr>
          <p:cNvSpPr>
            <a:spLocks noGrp="1"/>
          </p:cNvSpPr>
          <p:nvPr>
            <p:ph type="sldNum" sz="quarter" idx="12"/>
          </p:nvPr>
        </p:nvSpPr>
        <p:spPr/>
        <p:txBody>
          <a:bodyPr/>
          <a:lstStyle>
            <a:lvl1pPr>
              <a:defRPr>
                <a:solidFill>
                  <a:srgbClr val="55A08A"/>
                </a:solidFill>
              </a:defRPr>
            </a:lvl1pPr>
          </a:lstStyle>
          <a:p>
            <a:pPr>
              <a:defRPr/>
            </a:pPr>
            <a:fld id="{0F568E9D-8FFF-4DF8-86F2-44025C6D8383}" type="slidenum">
              <a:rPr lang="en-US" altLang="en-US"/>
              <a:pPr>
                <a:defRPr/>
              </a:pPr>
              <a:t>‹#›</a:t>
            </a:fld>
            <a:endParaRPr lang="en-US" altLang="en-US"/>
          </a:p>
        </p:txBody>
      </p:sp>
    </p:spTree>
    <p:extLst>
      <p:ext uri="{BB962C8B-B14F-4D97-AF65-F5344CB8AC3E}">
        <p14:creationId xmlns:p14="http://schemas.microsoft.com/office/powerpoint/2010/main" val="283456027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rtlCol="0"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pPr lvl="0"/>
            <a:r>
              <a:rPr lang="en-US" noProof="0" dirty="0"/>
              <a:t>Click icon to add picture</a:t>
            </a:r>
          </a:p>
        </p:txBody>
      </p:sp>
      <p:sp>
        <p:nvSpPr>
          <p:cNvPr id="4" name="Text Placeholder 3"/>
          <p:cNvSpPr>
            <a:spLocks noGrp="1"/>
          </p:cNvSpPr>
          <p:nvPr>
            <p:ph type="body" sz="half" idx="2"/>
          </p:nvPr>
        </p:nvSpPr>
        <p:spPr>
          <a:xfrm>
            <a:off x="581193" y="5260129"/>
            <a:ext cx="11029617" cy="598671"/>
          </a:xfrm>
        </p:spPr>
        <p:txBody>
          <a:bodyPr>
            <a:normAutofit/>
          </a:bodyPr>
          <a:lstStyle>
            <a:lvl1pPr marL="0" indent="0">
              <a:buNone/>
              <a:defRPr sz="12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Edit Master text styles</a:t>
            </a:r>
          </a:p>
        </p:txBody>
      </p:sp>
      <p:sp>
        <p:nvSpPr>
          <p:cNvPr id="5" name="Date Placeholder 3">
            <a:extLst>
              <a:ext uri="{FF2B5EF4-FFF2-40B4-BE49-F238E27FC236}">
                <a16:creationId xmlns:a16="http://schemas.microsoft.com/office/drawing/2014/main" id="{9E2DC90A-159B-FBEC-E778-CAD49003BBB0}"/>
              </a:ext>
            </a:extLst>
          </p:cNvPr>
          <p:cNvSpPr>
            <a:spLocks noGrp="1"/>
          </p:cNvSpPr>
          <p:nvPr>
            <p:ph type="dt" sz="half" idx="10"/>
          </p:nvPr>
        </p:nvSpPr>
        <p:spPr/>
        <p:txBody>
          <a:bodyPr/>
          <a:lstStyle>
            <a:lvl1pPr>
              <a:defRPr/>
            </a:lvl1pPr>
          </a:lstStyle>
          <a:p>
            <a:pPr>
              <a:defRPr/>
            </a:pPr>
            <a:fld id="{3C8AEB95-487C-4495-BEFE-A671F47EE79E}" type="datetimeFigureOut">
              <a:rPr lang="en-US"/>
              <a:pPr>
                <a:defRPr/>
              </a:pPr>
              <a:t>2/25/2026</a:t>
            </a:fld>
            <a:endParaRPr lang="en-US" dirty="0"/>
          </a:p>
        </p:txBody>
      </p:sp>
      <p:sp>
        <p:nvSpPr>
          <p:cNvPr id="6" name="Footer Placeholder 4">
            <a:extLst>
              <a:ext uri="{FF2B5EF4-FFF2-40B4-BE49-F238E27FC236}">
                <a16:creationId xmlns:a16="http://schemas.microsoft.com/office/drawing/2014/main" id="{3354FC10-9DE0-B7D8-528C-849D8634F27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6C48DAD-A870-96FD-7137-BCC7AEE8A9B1}"/>
              </a:ext>
            </a:extLst>
          </p:cNvPr>
          <p:cNvSpPr>
            <a:spLocks noGrp="1"/>
          </p:cNvSpPr>
          <p:nvPr>
            <p:ph type="sldNum" sz="quarter" idx="12"/>
          </p:nvPr>
        </p:nvSpPr>
        <p:spPr/>
        <p:txBody>
          <a:bodyPr/>
          <a:lstStyle>
            <a:lvl1pPr>
              <a:defRPr/>
            </a:lvl1pPr>
          </a:lstStyle>
          <a:p>
            <a:pPr>
              <a:defRPr/>
            </a:pPr>
            <a:fld id="{15C9C847-653A-4D78-AB6C-99D4C5FF4D11}" type="slidenum">
              <a:rPr lang="en-US" altLang="en-US"/>
              <a:pPr>
                <a:defRPr/>
              </a:pPr>
              <a:t>‹#›</a:t>
            </a:fld>
            <a:endParaRPr lang="en-US" altLang="en-US"/>
          </a:p>
        </p:txBody>
      </p:sp>
    </p:spTree>
    <p:extLst>
      <p:ext uri="{BB962C8B-B14F-4D97-AF65-F5344CB8AC3E}">
        <p14:creationId xmlns:p14="http://schemas.microsoft.com/office/powerpoint/2010/main" val="316518639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FD4C539-5FDF-414B-196A-28F8F7ACBA46}"/>
              </a:ext>
            </a:extLst>
          </p:cNvPr>
          <p:cNvSpPr>
            <a:spLocks noChangeAspect="1"/>
          </p:cNvSpPr>
          <p:nvPr/>
        </p:nvSpPr>
        <p:spPr>
          <a:xfrm>
            <a:off x="439738" y="614363"/>
            <a:ext cx="11309350" cy="118903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F962C531-9BA5-46B9-D8C0-C26FB7DADC5B}"/>
              </a:ext>
            </a:extLst>
          </p:cNvPr>
          <p:cNvSpPr>
            <a:spLocks noGrp="1"/>
          </p:cNvSpPr>
          <p:nvPr>
            <p:ph type="dt" sz="half" idx="10"/>
          </p:nvPr>
        </p:nvSpPr>
        <p:spPr/>
        <p:txBody>
          <a:bodyPr/>
          <a:lstStyle>
            <a:lvl1pPr>
              <a:defRPr/>
            </a:lvl1pPr>
          </a:lstStyle>
          <a:p>
            <a:pPr>
              <a:defRPr/>
            </a:pPr>
            <a:fld id="{95772E12-7585-4BD1-9058-DB317E09ADD7}" type="datetimeFigureOut">
              <a:rPr lang="en-US"/>
              <a:pPr>
                <a:defRPr/>
              </a:pPr>
              <a:t>2/25/2026</a:t>
            </a:fld>
            <a:endParaRPr lang="en-US" dirty="0"/>
          </a:p>
        </p:txBody>
      </p:sp>
      <p:sp>
        <p:nvSpPr>
          <p:cNvPr id="5" name="Footer Placeholder 4">
            <a:extLst>
              <a:ext uri="{FF2B5EF4-FFF2-40B4-BE49-F238E27FC236}">
                <a16:creationId xmlns:a16="http://schemas.microsoft.com/office/drawing/2014/main" id="{63F6239D-EDF4-12D4-9465-05A7A8B5423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E68E1E2-6C08-0216-F1D9-6537D604D5C4}"/>
              </a:ext>
            </a:extLst>
          </p:cNvPr>
          <p:cNvSpPr>
            <a:spLocks noGrp="1"/>
          </p:cNvSpPr>
          <p:nvPr>
            <p:ph type="sldNum" sz="quarter" idx="12"/>
          </p:nvPr>
        </p:nvSpPr>
        <p:spPr/>
        <p:txBody>
          <a:bodyPr/>
          <a:lstStyle>
            <a:lvl1pPr>
              <a:defRPr/>
            </a:lvl1pPr>
          </a:lstStyle>
          <a:p>
            <a:pPr>
              <a:defRPr/>
            </a:pPr>
            <a:fld id="{05BE808D-8DD5-403C-9810-2529869C7239}" type="slidenum">
              <a:rPr lang="en-US" altLang="en-US"/>
              <a:pPr>
                <a:defRPr/>
              </a:pPr>
              <a:t>‹#›</a:t>
            </a:fld>
            <a:endParaRPr lang="en-US" altLang="en-US"/>
          </a:p>
        </p:txBody>
      </p:sp>
    </p:spTree>
    <p:extLst>
      <p:ext uri="{BB962C8B-B14F-4D97-AF65-F5344CB8AC3E}">
        <p14:creationId xmlns:p14="http://schemas.microsoft.com/office/powerpoint/2010/main" val="19802893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E2FA7C9-6736-3813-1CC3-8965C7CB10AB}"/>
              </a:ext>
            </a:extLst>
          </p:cNvPr>
          <p:cNvSpPr>
            <a:spLocks noChangeAspect="1"/>
          </p:cNvSpPr>
          <p:nvPr/>
        </p:nvSpPr>
        <p:spPr>
          <a:xfrm>
            <a:off x="8839200" y="600075"/>
            <a:ext cx="2906713" cy="58166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2" y="675728"/>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5" y="675728"/>
            <a:ext cx="7896279" cy="518307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A7D4FABC-DB5A-4259-084C-20CDEB893712}"/>
              </a:ext>
            </a:extLst>
          </p:cNvPr>
          <p:cNvSpPr>
            <a:spLocks noGrp="1"/>
          </p:cNvSpPr>
          <p:nvPr>
            <p:ph type="dt" sz="half" idx="10"/>
          </p:nvPr>
        </p:nvSpPr>
        <p:spPr>
          <a:xfrm>
            <a:off x="8993188" y="5956300"/>
            <a:ext cx="1328737" cy="365125"/>
          </a:xfrm>
        </p:spPr>
        <p:txBody>
          <a:bodyPr/>
          <a:lstStyle>
            <a:lvl1pPr>
              <a:defRPr>
                <a:solidFill>
                  <a:schemeClr val="accent1">
                    <a:lumMod val="75000"/>
                    <a:lumOff val="25000"/>
                  </a:schemeClr>
                </a:solidFill>
              </a:defRPr>
            </a:lvl1pPr>
          </a:lstStyle>
          <a:p>
            <a:pPr>
              <a:defRPr/>
            </a:pPr>
            <a:fld id="{BB059BDA-897E-44C6-B534-402F7FD9A7B0}" type="datetimeFigureOut">
              <a:rPr lang="en-US"/>
              <a:pPr>
                <a:defRPr/>
              </a:pPr>
              <a:t>2/25/2026</a:t>
            </a:fld>
            <a:endParaRPr lang="en-US" dirty="0"/>
          </a:p>
        </p:txBody>
      </p:sp>
      <p:sp>
        <p:nvSpPr>
          <p:cNvPr id="6" name="Footer Placeholder 4">
            <a:extLst>
              <a:ext uri="{FF2B5EF4-FFF2-40B4-BE49-F238E27FC236}">
                <a16:creationId xmlns:a16="http://schemas.microsoft.com/office/drawing/2014/main" id="{F5301069-4034-BD79-C592-641BFEEE884D}"/>
              </a:ext>
            </a:extLst>
          </p:cNvPr>
          <p:cNvSpPr>
            <a:spLocks noGrp="1"/>
          </p:cNvSpPr>
          <p:nvPr>
            <p:ph type="ftr" sz="quarter" idx="11"/>
          </p:nvPr>
        </p:nvSpPr>
        <p:spPr>
          <a:xfrm>
            <a:off x="774700" y="5951538"/>
            <a:ext cx="7896225" cy="365125"/>
          </a:xfrm>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C0105A8-A9B1-406C-AA8D-5878258A9B0D}"/>
              </a:ext>
            </a:extLst>
          </p:cNvPr>
          <p:cNvSpPr>
            <a:spLocks noGrp="1"/>
          </p:cNvSpPr>
          <p:nvPr>
            <p:ph type="sldNum" sz="quarter" idx="12"/>
          </p:nvPr>
        </p:nvSpPr>
        <p:spPr>
          <a:xfrm>
            <a:off x="10447338" y="5956300"/>
            <a:ext cx="1163637" cy="365125"/>
          </a:xfrm>
        </p:spPr>
        <p:txBody>
          <a:bodyPr/>
          <a:lstStyle>
            <a:lvl1pPr>
              <a:defRPr>
                <a:solidFill>
                  <a:srgbClr val="55A08A"/>
                </a:solidFill>
              </a:defRPr>
            </a:lvl1pPr>
          </a:lstStyle>
          <a:p>
            <a:pPr>
              <a:defRPr/>
            </a:pPr>
            <a:fld id="{A5CCE0BE-3745-4735-8523-4BDFCE2F1D0D}" type="slidenum">
              <a:rPr lang="en-US" altLang="en-US"/>
              <a:pPr>
                <a:defRPr/>
              </a:pPr>
              <a:t>‹#›</a:t>
            </a:fld>
            <a:endParaRPr lang="en-US" altLang="en-US"/>
          </a:p>
        </p:txBody>
      </p:sp>
    </p:spTree>
    <p:extLst>
      <p:ext uri="{BB962C8B-B14F-4D97-AF65-F5344CB8AC3E}">
        <p14:creationId xmlns:p14="http://schemas.microsoft.com/office/powerpoint/2010/main" val="23792314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76666FD-0F96-9AA1-6D60-32C01DAE644C}"/>
              </a:ext>
            </a:extLst>
          </p:cNvPr>
          <p:cNvSpPr/>
          <p:nvPr/>
        </p:nvSpPr>
        <p:spPr>
          <a:xfrm>
            <a:off x="446088" y="3086100"/>
            <a:ext cx="11263312" cy="33051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en-US"/>
          </a:p>
        </p:txBody>
      </p:sp>
      <p:sp>
        <p:nvSpPr>
          <p:cNvPr id="2" name="Title 1"/>
          <p:cNvSpPr>
            <a:spLocks noGrp="1"/>
          </p:cNvSpPr>
          <p:nvPr>
            <p:ph type="ctrTitle"/>
          </p:nvPr>
        </p:nvSpPr>
        <p:spPr>
          <a:xfrm>
            <a:off x="581192" y="1020431"/>
            <a:ext cx="10993549" cy="1475013"/>
          </a:xfrm>
          <a:effectLst/>
        </p:spPr>
        <p:txBody>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3" y="2495447"/>
            <a:ext cx="10993547" cy="590321"/>
          </a:xfrm>
        </p:spPr>
        <p:txBody>
          <a:bodyPr anchor="t">
            <a:normAutofit/>
          </a:bodyPr>
          <a:lstStyle>
            <a:lvl1pPr marL="0" indent="0" algn="l">
              <a:buNone/>
              <a:defRPr sz="1600" cap="all">
                <a:solidFill>
                  <a:schemeClr val="accent2"/>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US" dirty="0"/>
          </a:p>
        </p:txBody>
      </p:sp>
      <p:sp>
        <p:nvSpPr>
          <p:cNvPr id="5" name="Date Placeholder 3">
            <a:extLst>
              <a:ext uri="{FF2B5EF4-FFF2-40B4-BE49-F238E27FC236}">
                <a16:creationId xmlns:a16="http://schemas.microsoft.com/office/drawing/2014/main" id="{689059AD-897C-4327-F4A9-CF5CCC48C979}"/>
              </a:ext>
            </a:extLst>
          </p:cNvPr>
          <p:cNvSpPr>
            <a:spLocks noGrp="1"/>
          </p:cNvSpPr>
          <p:nvPr>
            <p:ph type="dt" sz="half" idx="10"/>
          </p:nvPr>
        </p:nvSpPr>
        <p:spPr/>
        <p:txBody>
          <a:bodyPr/>
          <a:lstStyle>
            <a:lvl1pPr>
              <a:defRPr>
                <a:solidFill>
                  <a:schemeClr val="accent1">
                    <a:lumMod val="75000"/>
                    <a:lumOff val="25000"/>
                  </a:schemeClr>
                </a:solidFill>
              </a:defRPr>
            </a:lvl1pPr>
          </a:lstStyle>
          <a:p>
            <a:pPr>
              <a:defRPr/>
            </a:pPr>
            <a:fld id="{830283F6-DB50-48BD-9C58-646F01A47CDE}" type="datetimeFigureOut">
              <a:rPr lang="en-US"/>
              <a:pPr>
                <a:defRPr/>
              </a:pPr>
              <a:t>2/25/2026</a:t>
            </a:fld>
            <a:endParaRPr lang="en-US" dirty="0"/>
          </a:p>
        </p:txBody>
      </p:sp>
      <p:sp>
        <p:nvSpPr>
          <p:cNvPr id="6" name="Footer Placeholder 4">
            <a:extLst>
              <a:ext uri="{FF2B5EF4-FFF2-40B4-BE49-F238E27FC236}">
                <a16:creationId xmlns:a16="http://schemas.microsoft.com/office/drawing/2014/main" id="{580DE76C-D45A-0451-E12C-1CBA58CB6BD5}"/>
              </a:ext>
            </a:extLst>
          </p:cNvPr>
          <p:cNvSpPr>
            <a:spLocks noGrp="1"/>
          </p:cNvSpPr>
          <p:nvPr>
            <p:ph type="ftr" sz="quarter" idx="11"/>
          </p:nvPr>
        </p:nvSpPr>
        <p:spPr/>
        <p:txBody>
          <a:bodyPr/>
          <a:lstStyle>
            <a:lvl1pPr>
              <a:defRPr>
                <a:solidFill>
                  <a:schemeClr val="accent1">
                    <a:lumMod val="75000"/>
                    <a:lumOff val="25000"/>
                  </a:schemeClr>
                </a:solidFill>
              </a:defRPr>
            </a:lvl1pPr>
          </a:lstStyle>
          <a:p>
            <a:pPr>
              <a:defRPr/>
            </a:pPr>
            <a:endParaRPr lang="en-US"/>
          </a:p>
        </p:txBody>
      </p:sp>
      <p:sp>
        <p:nvSpPr>
          <p:cNvPr id="7" name="Slide Number Placeholder 5">
            <a:extLst>
              <a:ext uri="{FF2B5EF4-FFF2-40B4-BE49-F238E27FC236}">
                <a16:creationId xmlns:a16="http://schemas.microsoft.com/office/drawing/2014/main" id="{6F0470F6-08F8-AE43-4B41-865ECF50D773}"/>
              </a:ext>
            </a:extLst>
          </p:cNvPr>
          <p:cNvSpPr>
            <a:spLocks noGrp="1"/>
          </p:cNvSpPr>
          <p:nvPr>
            <p:ph type="sldNum" sz="quarter" idx="12"/>
          </p:nvPr>
        </p:nvSpPr>
        <p:spPr>
          <a:xfrm>
            <a:off x="10558463" y="5956300"/>
            <a:ext cx="1016000" cy="365125"/>
          </a:xfrm>
        </p:spPr>
        <p:txBody>
          <a:bodyPr/>
          <a:lstStyle>
            <a:lvl1pPr>
              <a:defRPr>
                <a:solidFill>
                  <a:srgbClr val="55A08A"/>
                </a:solidFill>
              </a:defRPr>
            </a:lvl1pPr>
          </a:lstStyle>
          <a:p>
            <a:pPr>
              <a:defRPr/>
            </a:pPr>
            <a:fld id="{7FF0369B-4EC8-4A08-B4B6-5223FE08BCCB}" type="slidenum">
              <a:rPr lang="en-US" altLang="en-US"/>
              <a:pPr>
                <a:defRPr/>
              </a:pPr>
              <a:t>‹#›</a:t>
            </a:fld>
            <a:endParaRPr lang="en-US" altLang="en-US" dirty="0"/>
          </a:p>
        </p:txBody>
      </p:sp>
    </p:spTree>
    <p:extLst>
      <p:ext uri="{BB962C8B-B14F-4D97-AF65-F5344CB8AC3E}">
        <p14:creationId xmlns:p14="http://schemas.microsoft.com/office/powerpoint/2010/main" val="36076426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52C3895-EC4D-9BBC-F707-5911D1337415}"/>
              </a:ext>
            </a:extLst>
          </p:cNvPr>
          <p:cNvSpPr>
            <a:spLocks noChangeAspect="1"/>
          </p:cNvSpPr>
          <p:nvPr/>
        </p:nvSpPr>
        <p:spPr>
          <a:xfrm>
            <a:off x="439738" y="614363"/>
            <a:ext cx="11309350" cy="118903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en-US" dirty="0"/>
          </a:p>
        </p:txBody>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4" y="2180498"/>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1F1359CC-C508-EF1D-BC54-B4C878E0C93D}"/>
              </a:ext>
            </a:extLst>
          </p:cNvPr>
          <p:cNvSpPr>
            <a:spLocks noGrp="1"/>
          </p:cNvSpPr>
          <p:nvPr>
            <p:ph type="dt" sz="half" idx="10"/>
          </p:nvPr>
        </p:nvSpPr>
        <p:spPr/>
        <p:txBody>
          <a:bodyPr/>
          <a:lstStyle>
            <a:lvl1pPr>
              <a:defRPr/>
            </a:lvl1pPr>
          </a:lstStyle>
          <a:p>
            <a:pPr>
              <a:defRPr/>
            </a:pPr>
            <a:fld id="{FAFF9D17-7ED9-4652-A812-A56CD385EF7F}" type="datetimeFigureOut">
              <a:rPr lang="en-US"/>
              <a:pPr>
                <a:defRPr/>
              </a:pPr>
              <a:t>2/25/2026</a:t>
            </a:fld>
            <a:endParaRPr lang="en-US" dirty="0"/>
          </a:p>
        </p:txBody>
      </p:sp>
      <p:sp>
        <p:nvSpPr>
          <p:cNvPr id="6" name="Footer Placeholder 4">
            <a:extLst>
              <a:ext uri="{FF2B5EF4-FFF2-40B4-BE49-F238E27FC236}">
                <a16:creationId xmlns:a16="http://schemas.microsoft.com/office/drawing/2014/main" id="{B695AE33-D4AF-2BFD-FC9C-97732166C38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5C1C0EB-0727-CCE3-03E8-F04C13ED4684}"/>
              </a:ext>
            </a:extLst>
          </p:cNvPr>
          <p:cNvSpPr>
            <a:spLocks noGrp="1"/>
          </p:cNvSpPr>
          <p:nvPr>
            <p:ph type="sldNum" sz="quarter" idx="12"/>
          </p:nvPr>
        </p:nvSpPr>
        <p:spPr/>
        <p:txBody>
          <a:bodyPr/>
          <a:lstStyle>
            <a:lvl1pPr>
              <a:defRPr/>
            </a:lvl1pPr>
          </a:lstStyle>
          <a:p>
            <a:pPr>
              <a:defRPr/>
            </a:pPr>
            <a:fld id="{C40D6B37-C290-4D94-AEE2-325619D21684}" type="slidenum">
              <a:rPr lang="en-US" altLang="en-US"/>
              <a:pPr>
                <a:defRPr/>
              </a:pPr>
              <a:t>‹#›</a:t>
            </a:fld>
            <a:endParaRPr lang="en-US" altLang="en-US" dirty="0"/>
          </a:p>
        </p:txBody>
      </p:sp>
    </p:spTree>
    <p:extLst>
      <p:ext uri="{BB962C8B-B14F-4D97-AF65-F5344CB8AC3E}">
        <p14:creationId xmlns:p14="http://schemas.microsoft.com/office/powerpoint/2010/main" val="410742764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351DF8E-BA95-011F-8E5B-B6A971CAD733}"/>
              </a:ext>
            </a:extLst>
          </p:cNvPr>
          <p:cNvSpPr>
            <a:spLocks noChangeAspect="1"/>
          </p:cNvSpPr>
          <p:nvPr/>
        </p:nvSpPr>
        <p:spPr>
          <a:xfrm>
            <a:off x="447675" y="5141913"/>
            <a:ext cx="11290300" cy="125888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en-US"/>
          </a:p>
        </p:txBody>
      </p:sp>
      <p:sp>
        <p:nvSpPr>
          <p:cNvPr id="2" name="Title 1"/>
          <p:cNvSpPr>
            <a:spLocks noGrp="1"/>
          </p:cNvSpPr>
          <p:nvPr>
            <p:ph type="title"/>
          </p:nvPr>
        </p:nvSpPr>
        <p:spPr>
          <a:xfrm>
            <a:off x="581194" y="3043912"/>
            <a:ext cx="11029615" cy="1497507"/>
          </a:xfrm>
        </p:spPr>
        <p:txBody>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4" y="4541417"/>
            <a:ext cx="11029615" cy="600556"/>
          </a:xfrm>
        </p:spPr>
        <p:txBody>
          <a:bodyPr anchor="t">
            <a:normAutofit/>
          </a:bodyPr>
          <a:lstStyle>
            <a:lvl1pPr marL="0" indent="0" algn="l">
              <a:buNone/>
              <a:defRPr sz="1800" cap="all">
                <a:solidFill>
                  <a:schemeClr val="accent2"/>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Edit Master text styles</a:t>
            </a:r>
          </a:p>
        </p:txBody>
      </p:sp>
      <p:sp>
        <p:nvSpPr>
          <p:cNvPr id="5" name="Date Placeholder 3">
            <a:extLst>
              <a:ext uri="{FF2B5EF4-FFF2-40B4-BE49-F238E27FC236}">
                <a16:creationId xmlns:a16="http://schemas.microsoft.com/office/drawing/2014/main" id="{F9CC1F84-E80F-5848-6483-A27EC9C3B6C4}"/>
              </a:ext>
            </a:extLst>
          </p:cNvPr>
          <p:cNvSpPr>
            <a:spLocks noGrp="1"/>
          </p:cNvSpPr>
          <p:nvPr>
            <p:ph type="dt" sz="half" idx="10"/>
          </p:nvPr>
        </p:nvSpPr>
        <p:spPr/>
        <p:txBody>
          <a:bodyPr/>
          <a:lstStyle>
            <a:lvl1pPr>
              <a:defRPr>
                <a:solidFill>
                  <a:schemeClr val="accent1">
                    <a:lumMod val="75000"/>
                    <a:lumOff val="25000"/>
                  </a:schemeClr>
                </a:solidFill>
              </a:defRPr>
            </a:lvl1pPr>
          </a:lstStyle>
          <a:p>
            <a:pPr>
              <a:defRPr/>
            </a:pPr>
            <a:fld id="{1E2FE096-C7B4-41BB-AA4C-6ABC9D707482}" type="datetimeFigureOut">
              <a:rPr lang="en-US"/>
              <a:pPr>
                <a:defRPr/>
              </a:pPr>
              <a:t>2/25/2026</a:t>
            </a:fld>
            <a:endParaRPr lang="en-US" dirty="0"/>
          </a:p>
        </p:txBody>
      </p:sp>
      <p:sp>
        <p:nvSpPr>
          <p:cNvPr id="6" name="Footer Placeholder 4">
            <a:extLst>
              <a:ext uri="{FF2B5EF4-FFF2-40B4-BE49-F238E27FC236}">
                <a16:creationId xmlns:a16="http://schemas.microsoft.com/office/drawing/2014/main" id="{CE324082-5A23-E699-22E9-BD396D190271}"/>
              </a:ext>
            </a:extLst>
          </p:cNvPr>
          <p:cNvSpPr>
            <a:spLocks noGrp="1"/>
          </p:cNvSpPr>
          <p:nvPr>
            <p:ph type="ftr" sz="quarter" idx="11"/>
          </p:nvPr>
        </p:nvSpPr>
        <p:spPr/>
        <p:txBody>
          <a:bodyPr/>
          <a:lstStyle>
            <a:lvl1pPr>
              <a:defRPr>
                <a:solidFill>
                  <a:schemeClr val="accent1">
                    <a:lumMod val="75000"/>
                    <a:lumOff val="25000"/>
                  </a:schemeClr>
                </a:solidFill>
              </a:defRPr>
            </a:lvl1pPr>
          </a:lstStyle>
          <a:p>
            <a:pPr>
              <a:defRPr/>
            </a:pPr>
            <a:endParaRPr lang="en-US"/>
          </a:p>
        </p:txBody>
      </p:sp>
      <p:sp>
        <p:nvSpPr>
          <p:cNvPr id="7" name="Slide Number Placeholder 5">
            <a:extLst>
              <a:ext uri="{FF2B5EF4-FFF2-40B4-BE49-F238E27FC236}">
                <a16:creationId xmlns:a16="http://schemas.microsoft.com/office/drawing/2014/main" id="{BD4A545A-BC56-E2FC-4431-EE6298FAA607}"/>
              </a:ext>
            </a:extLst>
          </p:cNvPr>
          <p:cNvSpPr>
            <a:spLocks noGrp="1"/>
          </p:cNvSpPr>
          <p:nvPr>
            <p:ph type="sldNum" sz="quarter" idx="12"/>
          </p:nvPr>
        </p:nvSpPr>
        <p:spPr/>
        <p:txBody>
          <a:bodyPr/>
          <a:lstStyle>
            <a:lvl1pPr>
              <a:defRPr>
                <a:solidFill>
                  <a:srgbClr val="55A08A"/>
                </a:solidFill>
              </a:defRPr>
            </a:lvl1pPr>
          </a:lstStyle>
          <a:p>
            <a:pPr>
              <a:defRPr/>
            </a:pPr>
            <a:fld id="{5B44598F-E983-42B1-9CEC-981AD004FDD4}" type="slidenum">
              <a:rPr lang="en-US" altLang="en-US"/>
              <a:pPr>
                <a:defRPr/>
              </a:pPr>
              <a:t>‹#›</a:t>
            </a:fld>
            <a:endParaRPr lang="en-US" altLang="en-US" dirty="0"/>
          </a:p>
        </p:txBody>
      </p:sp>
    </p:spTree>
    <p:extLst>
      <p:ext uri="{BB962C8B-B14F-4D97-AF65-F5344CB8AC3E}">
        <p14:creationId xmlns:p14="http://schemas.microsoft.com/office/powerpoint/2010/main" val="33194251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5E8B542-A84D-9714-25C4-C81A24171B3C}"/>
              </a:ext>
            </a:extLst>
          </p:cNvPr>
          <p:cNvSpPr>
            <a:spLocks noChangeAspect="1"/>
          </p:cNvSpPr>
          <p:nvPr/>
        </p:nvSpPr>
        <p:spPr>
          <a:xfrm>
            <a:off x="446088" y="606425"/>
            <a:ext cx="11299825"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en-US"/>
          </a:p>
        </p:txBody>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4" y="2228004"/>
            <a:ext cx="5422391"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4"/>
            <a:ext cx="5422392"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4">
            <a:extLst>
              <a:ext uri="{FF2B5EF4-FFF2-40B4-BE49-F238E27FC236}">
                <a16:creationId xmlns:a16="http://schemas.microsoft.com/office/drawing/2014/main" id="{808D4392-C342-CDAD-B0CC-17ECE0329B38}"/>
              </a:ext>
            </a:extLst>
          </p:cNvPr>
          <p:cNvSpPr>
            <a:spLocks noGrp="1"/>
          </p:cNvSpPr>
          <p:nvPr>
            <p:ph type="dt" sz="half" idx="10"/>
          </p:nvPr>
        </p:nvSpPr>
        <p:spPr/>
        <p:txBody>
          <a:bodyPr/>
          <a:lstStyle>
            <a:lvl1pPr>
              <a:defRPr/>
            </a:lvl1pPr>
          </a:lstStyle>
          <a:p>
            <a:pPr>
              <a:defRPr/>
            </a:pPr>
            <a:fld id="{D1A3A10A-07BD-467C-B9B1-ADAE1034A1B5}" type="datetimeFigureOut">
              <a:rPr lang="en-US"/>
              <a:pPr>
                <a:defRPr/>
              </a:pPr>
              <a:t>2/25/2026</a:t>
            </a:fld>
            <a:endParaRPr lang="en-US" dirty="0"/>
          </a:p>
        </p:txBody>
      </p:sp>
      <p:sp>
        <p:nvSpPr>
          <p:cNvPr id="7" name="Footer Placeholder 5">
            <a:extLst>
              <a:ext uri="{FF2B5EF4-FFF2-40B4-BE49-F238E27FC236}">
                <a16:creationId xmlns:a16="http://schemas.microsoft.com/office/drawing/2014/main" id="{6D3C0750-797C-D91D-ACA4-520656037D1A}"/>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6">
            <a:extLst>
              <a:ext uri="{FF2B5EF4-FFF2-40B4-BE49-F238E27FC236}">
                <a16:creationId xmlns:a16="http://schemas.microsoft.com/office/drawing/2014/main" id="{B761BC9E-9A0E-5ADC-967A-85B78412710E}"/>
              </a:ext>
            </a:extLst>
          </p:cNvPr>
          <p:cNvSpPr>
            <a:spLocks noGrp="1"/>
          </p:cNvSpPr>
          <p:nvPr>
            <p:ph type="sldNum" sz="quarter" idx="12"/>
          </p:nvPr>
        </p:nvSpPr>
        <p:spPr/>
        <p:txBody>
          <a:bodyPr/>
          <a:lstStyle>
            <a:lvl1pPr>
              <a:defRPr/>
            </a:lvl1pPr>
          </a:lstStyle>
          <a:p>
            <a:pPr>
              <a:defRPr/>
            </a:pPr>
            <a:fld id="{F1A73B56-73DC-4F05-8C9E-2B4259353B90}" type="slidenum">
              <a:rPr lang="en-US" altLang="en-US"/>
              <a:pPr>
                <a:defRPr/>
              </a:pPr>
              <a:t>‹#›</a:t>
            </a:fld>
            <a:endParaRPr lang="en-US" altLang="en-US" dirty="0"/>
          </a:p>
        </p:txBody>
      </p:sp>
    </p:spTree>
    <p:extLst>
      <p:ext uri="{BB962C8B-B14F-4D97-AF65-F5344CB8AC3E}">
        <p14:creationId xmlns:p14="http://schemas.microsoft.com/office/powerpoint/2010/main" val="38924863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Rectangle 4"/>
          <p:cNvSpPr>
            <a:spLocks noChangeAspect="1"/>
          </p:cNvSpPr>
          <p:nvPr/>
        </p:nvSpPr>
        <p:spPr>
          <a:xfrm>
            <a:off x="446088" y="606425"/>
            <a:ext cx="11299825"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4"/>
          <p:cNvSpPr>
            <a:spLocks noGrp="1"/>
          </p:cNvSpPr>
          <p:nvPr>
            <p:ph type="dt" sz="half" idx="10"/>
          </p:nvPr>
        </p:nvSpPr>
        <p:spPr/>
        <p:txBody>
          <a:bodyPr/>
          <a:lstStyle>
            <a:lvl1pPr>
              <a:defRPr/>
            </a:lvl1pPr>
          </a:lstStyle>
          <a:p>
            <a:pPr>
              <a:defRPr/>
            </a:pPr>
            <a:fld id="{7E040BEA-AD19-4D21-B233-2B8084AC93CB}" type="datetimeFigureOut">
              <a:rPr lang="en-US"/>
              <a:pPr>
                <a:defRPr/>
              </a:pPr>
              <a:t>2/23/2026</a:t>
            </a:fld>
            <a:endParaRPr lang="en-US" dirty="0"/>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fld id="{7E3E195E-5F6E-4264-BE0C-48C3D20B2A51}" type="slidenum">
              <a:rPr lang="en-US" altLang="en-US"/>
              <a:pPr/>
              <a:t>‹#›</a:t>
            </a:fld>
            <a:endParaRPr lang="en-US" altLang="en-US"/>
          </a:p>
        </p:txBody>
      </p:sp>
    </p:spTree>
    <p:extLst>
      <p:ext uri="{BB962C8B-B14F-4D97-AF65-F5344CB8AC3E}">
        <p14:creationId xmlns:p14="http://schemas.microsoft.com/office/powerpoint/2010/main" val="8702951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7F43691-171A-5062-6EE9-C4D72629A513}"/>
              </a:ext>
            </a:extLst>
          </p:cNvPr>
          <p:cNvSpPr>
            <a:spLocks noChangeAspect="1"/>
          </p:cNvSpPr>
          <p:nvPr/>
        </p:nvSpPr>
        <p:spPr>
          <a:xfrm>
            <a:off x="446088" y="606425"/>
            <a:ext cx="11299825"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en-US"/>
          </a:p>
        </p:txBody>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20" y="2250894"/>
            <a:ext cx="5087075" cy="536005"/>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581195" y="2926054"/>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7" y="2250894"/>
            <a:ext cx="5087073" cy="553373"/>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217710" y="2926054"/>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3FD8E0C-5C6C-EA97-29B0-62B6D1F33B14}"/>
              </a:ext>
            </a:extLst>
          </p:cNvPr>
          <p:cNvSpPr>
            <a:spLocks noGrp="1"/>
          </p:cNvSpPr>
          <p:nvPr>
            <p:ph type="dt" sz="half" idx="10"/>
          </p:nvPr>
        </p:nvSpPr>
        <p:spPr/>
        <p:txBody>
          <a:bodyPr/>
          <a:lstStyle>
            <a:lvl1pPr>
              <a:defRPr/>
            </a:lvl1pPr>
          </a:lstStyle>
          <a:p>
            <a:pPr>
              <a:defRPr/>
            </a:pPr>
            <a:fld id="{FBBAB30B-66A5-44F5-9E7D-5AF038F397C8}" type="datetimeFigureOut">
              <a:rPr lang="en-US"/>
              <a:pPr>
                <a:defRPr/>
              </a:pPr>
              <a:t>2/25/2026</a:t>
            </a:fld>
            <a:endParaRPr lang="en-US" dirty="0"/>
          </a:p>
        </p:txBody>
      </p:sp>
      <p:sp>
        <p:nvSpPr>
          <p:cNvPr id="8" name="Footer Placeholder 7">
            <a:extLst>
              <a:ext uri="{FF2B5EF4-FFF2-40B4-BE49-F238E27FC236}">
                <a16:creationId xmlns:a16="http://schemas.microsoft.com/office/drawing/2014/main" id="{8B78BDD6-B59B-82B3-A88D-00EAD2926E18}"/>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8">
            <a:extLst>
              <a:ext uri="{FF2B5EF4-FFF2-40B4-BE49-F238E27FC236}">
                <a16:creationId xmlns:a16="http://schemas.microsoft.com/office/drawing/2014/main" id="{FB535F4F-1166-981F-D3F0-CD8994BA9A80}"/>
              </a:ext>
            </a:extLst>
          </p:cNvPr>
          <p:cNvSpPr>
            <a:spLocks noGrp="1"/>
          </p:cNvSpPr>
          <p:nvPr>
            <p:ph type="sldNum" sz="quarter" idx="12"/>
          </p:nvPr>
        </p:nvSpPr>
        <p:spPr/>
        <p:txBody>
          <a:bodyPr/>
          <a:lstStyle>
            <a:lvl1pPr>
              <a:defRPr/>
            </a:lvl1pPr>
          </a:lstStyle>
          <a:p>
            <a:pPr>
              <a:defRPr/>
            </a:pPr>
            <a:fld id="{98E8B176-9ACA-4CFE-83D1-0C7FE76792C8}" type="slidenum">
              <a:rPr lang="en-US" altLang="en-US"/>
              <a:pPr>
                <a:defRPr/>
              </a:pPr>
              <a:t>‹#›</a:t>
            </a:fld>
            <a:endParaRPr lang="en-US" altLang="en-US" dirty="0"/>
          </a:p>
        </p:txBody>
      </p:sp>
    </p:spTree>
    <p:extLst>
      <p:ext uri="{BB962C8B-B14F-4D97-AF65-F5344CB8AC3E}">
        <p14:creationId xmlns:p14="http://schemas.microsoft.com/office/powerpoint/2010/main" val="48629125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E5A43A0-B3FA-025D-6B85-9D575D2DB4E6}"/>
              </a:ext>
            </a:extLst>
          </p:cNvPr>
          <p:cNvSpPr>
            <a:spLocks noChangeAspect="1"/>
          </p:cNvSpPr>
          <p:nvPr/>
        </p:nvSpPr>
        <p:spPr>
          <a:xfrm>
            <a:off x="441325" y="606425"/>
            <a:ext cx="11299825"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en-US"/>
          </a:p>
        </p:txBody>
      </p:sp>
      <p:sp>
        <p:nvSpPr>
          <p:cNvPr id="8" name="Title 1"/>
          <p:cNvSpPr>
            <a:spLocks noGrp="1"/>
          </p:cNvSpPr>
          <p:nvPr>
            <p:ph type="title"/>
          </p:nvPr>
        </p:nvSpPr>
        <p:spPr>
          <a:xfrm>
            <a:off x="575895" y="729658"/>
            <a:ext cx="11029616" cy="988332"/>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C6507418-276D-0B30-982F-A73F1DB9FDC6}"/>
              </a:ext>
            </a:extLst>
          </p:cNvPr>
          <p:cNvSpPr>
            <a:spLocks noGrp="1"/>
          </p:cNvSpPr>
          <p:nvPr>
            <p:ph type="dt" sz="half" idx="10"/>
          </p:nvPr>
        </p:nvSpPr>
        <p:spPr/>
        <p:txBody>
          <a:bodyPr/>
          <a:lstStyle>
            <a:lvl1pPr>
              <a:defRPr/>
            </a:lvl1pPr>
          </a:lstStyle>
          <a:p>
            <a:pPr>
              <a:defRPr/>
            </a:pPr>
            <a:fld id="{DABF0EFF-5DB7-4A63-9EEA-3FE1942C64A6}" type="datetimeFigureOut">
              <a:rPr lang="en-US"/>
              <a:pPr>
                <a:defRPr/>
              </a:pPr>
              <a:t>2/25/2026</a:t>
            </a:fld>
            <a:endParaRPr lang="en-US" dirty="0"/>
          </a:p>
        </p:txBody>
      </p:sp>
      <p:sp>
        <p:nvSpPr>
          <p:cNvPr id="4" name="Footer Placeholder 3">
            <a:extLst>
              <a:ext uri="{FF2B5EF4-FFF2-40B4-BE49-F238E27FC236}">
                <a16:creationId xmlns:a16="http://schemas.microsoft.com/office/drawing/2014/main" id="{7A402430-B046-BF4A-64FE-1CDEA91EFDC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4">
            <a:extLst>
              <a:ext uri="{FF2B5EF4-FFF2-40B4-BE49-F238E27FC236}">
                <a16:creationId xmlns:a16="http://schemas.microsoft.com/office/drawing/2014/main" id="{17F308CF-3076-47BD-8FF2-56F0F4C4D85E}"/>
              </a:ext>
            </a:extLst>
          </p:cNvPr>
          <p:cNvSpPr>
            <a:spLocks noGrp="1"/>
          </p:cNvSpPr>
          <p:nvPr>
            <p:ph type="sldNum" sz="quarter" idx="12"/>
          </p:nvPr>
        </p:nvSpPr>
        <p:spPr/>
        <p:txBody>
          <a:bodyPr/>
          <a:lstStyle>
            <a:lvl1pPr>
              <a:defRPr/>
            </a:lvl1pPr>
          </a:lstStyle>
          <a:p>
            <a:pPr>
              <a:defRPr/>
            </a:pPr>
            <a:fld id="{4A94E30B-DC5F-4132-BCB4-87F2F6F3D9EA}" type="slidenum">
              <a:rPr lang="en-US" altLang="en-US"/>
              <a:pPr>
                <a:defRPr/>
              </a:pPr>
              <a:t>‹#›</a:t>
            </a:fld>
            <a:endParaRPr lang="en-US" altLang="en-US" dirty="0"/>
          </a:p>
        </p:txBody>
      </p:sp>
    </p:spTree>
    <p:extLst>
      <p:ext uri="{BB962C8B-B14F-4D97-AF65-F5344CB8AC3E}">
        <p14:creationId xmlns:p14="http://schemas.microsoft.com/office/powerpoint/2010/main" val="401941519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9D343E3E-C817-D01D-ABDE-C3D562FDAB8B}"/>
              </a:ext>
            </a:extLst>
          </p:cNvPr>
          <p:cNvSpPr>
            <a:spLocks noGrp="1"/>
          </p:cNvSpPr>
          <p:nvPr>
            <p:ph type="dt" sz="half" idx="10"/>
          </p:nvPr>
        </p:nvSpPr>
        <p:spPr/>
        <p:txBody>
          <a:bodyPr/>
          <a:lstStyle>
            <a:lvl1pPr>
              <a:defRPr/>
            </a:lvl1pPr>
          </a:lstStyle>
          <a:p>
            <a:pPr>
              <a:defRPr/>
            </a:pPr>
            <a:fld id="{CE425B5B-5334-42C5-8C6E-5CE1494D0B22}" type="datetimeFigureOut">
              <a:rPr lang="en-US"/>
              <a:pPr>
                <a:defRPr/>
              </a:pPr>
              <a:t>2/25/2026</a:t>
            </a:fld>
            <a:endParaRPr lang="en-US" dirty="0"/>
          </a:p>
        </p:txBody>
      </p:sp>
      <p:sp>
        <p:nvSpPr>
          <p:cNvPr id="3" name="Footer Placeholder 4">
            <a:extLst>
              <a:ext uri="{FF2B5EF4-FFF2-40B4-BE49-F238E27FC236}">
                <a16:creationId xmlns:a16="http://schemas.microsoft.com/office/drawing/2014/main" id="{6A685B45-B00E-530F-73EC-52B22D24EBD6}"/>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308D8605-5BAA-CD11-39CD-B692316D4F88}"/>
              </a:ext>
            </a:extLst>
          </p:cNvPr>
          <p:cNvSpPr>
            <a:spLocks noGrp="1"/>
          </p:cNvSpPr>
          <p:nvPr>
            <p:ph type="sldNum" sz="quarter" idx="12"/>
          </p:nvPr>
        </p:nvSpPr>
        <p:spPr/>
        <p:txBody>
          <a:bodyPr/>
          <a:lstStyle>
            <a:lvl1pPr>
              <a:defRPr/>
            </a:lvl1pPr>
          </a:lstStyle>
          <a:p>
            <a:pPr>
              <a:defRPr/>
            </a:pPr>
            <a:fld id="{6F1093CD-6FE0-4D52-BD52-087686CACBA5}" type="slidenum">
              <a:rPr lang="en-US" altLang="en-US"/>
              <a:pPr>
                <a:defRPr/>
              </a:pPr>
              <a:t>‹#›</a:t>
            </a:fld>
            <a:endParaRPr lang="en-US" altLang="en-US" dirty="0"/>
          </a:p>
        </p:txBody>
      </p:sp>
    </p:spTree>
    <p:extLst>
      <p:ext uri="{BB962C8B-B14F-4D97-AF65-F5344CB8AC3E}">
        <p14:creationId xmlns:p14="http://schemas.microsoft.com/office/powerpoint/2010/main" val="3779654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2BFDF7C-31B5-1554-2BE3-52EE6AC4AF48}"/>
              </a:ext>
            </a:extLst>
          </p:cNvPr>
          <p:cNvSpPr>
            <a:spLocks noChangeAspect="1"/>
          </p:cNvSpPr>
          <p:nvPr/>
        </p:nvSpPr>
        <p:spPr>
          <a:xfrm>
            <a:off x="447675" y="5141913"/>
            <a:ext cx="11298238" cy="127476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en-US"/>
          </a:p>
        </p:txBody>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4" y="5262298"/>
            <a:ext cx="5869987" cy="689515"/>
          </a:xfrm>
        </p:spPr>
        <p:txBody>
          <a:bodyPr>
            <a:normAutofit/>
          </a:bodyPr>
          <a:lstStyle>
            <a:lvl1pPr marL="0" indent="0" algn="r">
              <a:buNone/>
              <a:defRPr sz="1100">
                <a:solidFill>
                  <a:schemeClr val="bg1"/>
                </a:solidFill>
              </a:defRPr>
            </a:lvl1pPr>
            <a:lvl2pPr marL="457189" indent="0">
              <a:buNone/>
              <a:defRPr sz="11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Edit Master text styles</a:t>
            </a:r>
          </a:p>
        </p:txBody>
      </p:sp>
      <p:sp>
        <p:nvSpPr>
          <p:cNvPr id="6" name="Date Placeholder 4">
            <a:extLst>
              <a:ext uri="{FF2B5EF4-FFF2-40B4-BE49-F238E27FC236}">
                <a16:creationId xmlns:a16="http://schemas.microsoft.com/office/drawing/2014/main" id="{CA498678-259D-2759-E835-05AA8E02AE75}"/>
              </a:ext>
            </a:extLst>
          </p:cNvPr>
          <p:cNvSpPr>
            <a:spLocks noGrp="1"/>
          </p:cNvSpPr>
          <p:nvPr>
            <p:ph type="dt" sz="half" idx="10"/>
          </p:nvPr>
        </p:nvSpPr>
        <p:spPr/>
        <p:txBody>
          <a:bodyPr/>
          <a:lstStyle>
            <a:lvl1pPr>
              <a:defRPr>
                <a:solidFill>
                  <a:schemeClr val="accent1">
                    <a:lumMod val="75000"/>
                    <a:lumOff val="25000"/>
                  </a:schemeClr>
                </a:solidFill>
              </a:defRPr>
            </a:lvl1pPr>
          </a:lstStyle>
          <a:p>
            <a:pPr>
              <a:defRPr/>
            </a:pPr>
            <a:fld id="{74AD7205-39B1-4624-8E1E-CF719ACEF9AB}" type="datetimeFigureOut">
              <a:rPr lang="en-US"/>
              <a:pPr>
                <a:defRPr/>
              </a:pPr>
              <a:t>2/25/2026</a:t>
            </a:fld>
            <a:endParaRPr lang="en-US" dirty="0"/>
          </a:p>
        </p:txBody>
      </p:sp>
      <p:sp>
        <p:nvSpPr>
          <p:cNvPr id="7" name="Footer Placeholder 5">
            <a:extLst>
              <a:ext uri="{FF2B5EF4-FFF2-40B4-BE49-F238E27FC236}">
                <a16:creationId xmlns:a16="http://schemas.microsoft.com/office/drawing/2014/main" id="{5D4B318E-7075-F289-88CC-07AD29D41528}"/>
              </a:ext>
            </a:extLst>
          </p:cNvPr>
          <p:cNvSpPr>
            <a:spLocks noGrp="1"/>
          </p:cNvSpPr>
          <p:nvPr>
            <p:ph type="ftr" sz="quarter" idx="11"/>
          </p:nvPr>
        </p:nvSpPr>
        <p:spPr/>
        <p:txBody>
          <a:bodyPr/>
          <a:lstStyle>
            <a:lvl1pPr>
              <a:defRPr>
                <a:solidFill>
                  <a:schemeClr val="accent1">
                    <a:lumMod val="75000"/>
                    <a:lumOff val="25000"/>
                  </a:schemeClr>
                </a:solidFill>
              </a:defRPr>
            </a:lvl1pPr>
          </a:lstStyle>
          <a:p>
            <a:pPr>
              <a:defRPr/>
            </a:pPr>
            <a:endParaRPr lang="en-US"/>
          </a:p>
        </p:txBody>
      </p:sp>
      <p:sp>
        <p:nvSpPr>
          <p:cNvPr id="8" name="Slide Number Placeholder 6">
            <a:extLst>
              <a:ext uri="{FF2B5EF4-FFF2-40B4-BE49-F238E27FC236}">
                <a16:creationId xmlns:a16="http://schemas.microsoft.com/office/drawing/2014/main" id="{BAC421D1-A17E-756D-F81D-6A6C9D2E8644}"/>
              </a:ext>
            </a:extLst>
          </p:cNvPr>
          <p:cNvSpPr>
            <a:spLocks noGrp="1"/>
          </p:cNvSpPr>
          <p:nvPr>
            <p:ph type="sldNum" sz="quarter" idx="12"/>
          </p:nvPr>
        </p:nvSpPr>
        <p:spPr/>
        <p:txBody>
          <a:bodyPr/>
          <a:lstStyle>
            <a:lvl1pPr>
              <a:defRPr>
                <a:solidFill>
                  <a:srgbClr val="55A08A"/>
                </a:solidFill>
              </a:defRPr>
            </a:lvl1pPr>
          </a:lstStyle>
          <a:p>
            <a:pPr>
              <a:defRPr/>
            </a:pPr>
            <a:fld id="{FB34A7AD-D882-451F-A0B8-EF51001A76BB}" type="slidenum">
              <a:rPr lang="en-US" altLang="en-US"/>
              <a:pPr>
                <a:defRPr/>
              </a:pPr>
              <a:t>‹#›</a:t>
            </a:fld>
            <a:endParaRPr lang="en-US" altLang="en-US" dirty="0"/>
          </a:p>
        </p:txBody>
      </p:sp>
    </p:spTree>
    <p:extLst>
      <p:ext uri="{BB962C8B-B14F-4D97-AF65-F5344CB8AC3E}">
        <p14:creationId xmlns:p14="http://schemas.microsoft.com/office/powerpoint/2010/main" val="104635579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rtlCol="0"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pPr lvl="0"/>
            <a:r>
              <a:rPr lang="en-US" noProof="0" dirty="0"/>
              <a:t>Click icon to add picture</a:t>
            </a:r>
          </a:p>
        </p:txBody>
      </p:sp>
      <p:sp>
        <p:nvSpPr>
          <p:cNvPr id="4" name="Text Placeholder 3"/>
          <p:cNvSpPr>
            <a:spLocks noGrp="1"/>
          </p:cNvSpPr>
          <p:nvPr>
            <p:ph type="body" sz="half" idx="2"/>
          </p:nvPr>
        </p:nvSpPr>
        <p:spPr>
          <a:xfrm>
            <a:off x="581193" y="5260129"/>
            <a:ext cx="11029617" cy="598671"/>
          </a:xfrm>
        </p:spPr>
        <p:txBody>
          <a:bodyPr>
            <a:normAutofit/>
          </a:bodyPr>
          <a:lstStyle>
            <a:lvl1pPr marL="0" indent="0">
              <a:buNone/>
              <a:defRPr sz="12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Edit Master text styles</a:t>
            </a:r>
          </a:p>
        </p:txBody>
      </p:sp>
      <p:sp>
        <p:nvSpPr>
          <p:cNvPr id="5" name="Date Placeholder 3">
            <a:extLst>
              <a:ext uri="{FF2B5EF4-FFF2-40B4-BE49-F238E27FC236}">
                <a16:creationId xmlns:a16="http://schemas.microsoft.com/office/drawing/2014/main" id="{CF8E9F8E-C292-907D-DD79-34D1D1F7922F}"/>
              </a:ext>
            </a:extLst>
          </p:cNvPr>
          <p:cNvSpPr>
            <a:spLocks noGrp="1"/>
          </p:cNvSpPr>
          <p:nvPr>
            <p:ph type="dt" sz="half" idx="10"/>
          </p:nvPr>
        </p:nvSpPr>
        <p:spPr/>
        <p:txBody>
          <a:bodyPr/>
          <a:lstStyle>
            <a:lvl1pPr>
              <a:defRPr/>
            </a:lvl1pPr>
          </a:lstStyle>
          <a:p>
            <a:pPr>
              <a:defRPr/>
            </a:pPr>
            <a:fld id="{FFA8B9D5-8256-43FA-9E28-C744384423E8}" type="datetimeFigureOut">
              <a:rPr lang="en-US"/>
              <a:pPr>
                <a:defRPr/>
              </a:pPr>
              <a:t>2/25/2026</a:t>
            </a:fld>
            <a:endParaRPr lang="en-US" dirty="0"/>
          </a:p>
        </p:txBody>
      </p:sp>
      <p:sp>
        <p:nvSpPr>
          <p:cNvPr id="6" name="Footer Placeholder 4">
            <a:extLst>
              <a:ext uri="{FF2B5EF4-FFF2-40B4-BE49-F238E27FC236}">
                <a16:creationId xmlns:a16="http://schemas.microsoft.com/office/drawing/2014/main" id="{D62C3903-7B89-FD77-1D77-F3750A64C6C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5AD694D-2C9B-C73E-FB78-AF60D3196231}"/>
              </a:ext>
            </a:extLst>
          </p:cNvPr>
          <p:cNvSpPr>
            <a:spLocks noGrp="1"/>
          </p:cNvSpPr>
          <p:nvPr>
            <p:ph type="sldNum" sz="quarter" idx="12"/>
          </p:nvPr>
        </p:nvSpPr>
        <p:spPr/>
        <p:txBody>
          <a:bodyPr/>
          <a:lstStyle>
            <a:lvl1pPr>
              <a:defRPr/>
            </a:lvl1pPr>
          </a:lstStyle>
          <a:p>
            <a:pPr>
              <a:defRPr/>
            </a:pPr>
            <a:fld id="{C8574E27-5701-4D33-99EC-16461B18E175}" type="slidenum">
              <a:rPr lang="en-US" altLang="en-US"/>
              <a:pPr>
                <a:defRPr/>
              </a:pPr>
              <a:t>‹#›</a:t>
            </a:fld>
            <a:endParaRPr lang="en-US" altLang="en-US" dirty="0"/>
          </a:p>
        </p:txBody>
      </p:sp>
    </p:spTree>
    <p:extLst>
      <p:ext uri="{BB962C8B-B14F-4D97-AF65-F5344CB8AC3E}">
        <p14:creationId xmlns:p14="http://schemas.microsoft.com/office/powerpoint/2010/main" val="41762781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1_Title and Vertical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4075C99-1AD0-BCF7-9B21-63EB104158AB}"/>
              </a:ext>
            </a:extLst>
          </p:cNvPr>
          <p:cNvSpPr>
            <a:spLocks noChangeAspect="1"/>
          </p:cNvSpPr>
          <p:nvPr/>
        </p:nvSpPr>
        <p:spPr>
          <a:xfrm>
            <a:off x="439738" y="614363"/>
            <a:ext cx="11309350" cy="118903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en-US"/>
          </a:p>
        </p:txBody>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661B6B90-2426-AE44-DBFE-02F8027DC3F8}"/>
              </a:ext>
            </a:extLst>
          </p:cNvPr>
          <p:cNvSpPr>
            <a:spLocks noGrp="1"/>
          </p:cNvSpPr>
          <p:nvPr>
            <p:ph type="dt" sz="half" idx="10"/>
          </p:nvPr>
        </p:nvSpPr>
        <p:spPr/>
        <p:txBody>
          <a:bodyPr/>
          <a:lstStyle>
            <a:lvl1pPr>
              <a:defRPr/>
            </a:lvl1pPr>
          </a:lstStyle>
          <a:p>
            <a:pPr>
              <a:defRPr/>
            </a:pPr>
            <a:fld id="{9F7AD82D-3181-4ED4-878A-79E65259EB46}" type="datetimeFigureOut">
              <a:rPr lang="en-US"/>
              <a:pPr>
                <a:defRPr/>
              </a:pPr>
              <a:t>2/25/2026</a:t>
            </a:fld>
            <a:endParaRPr lang="en-US" dirty="0"/>
          </a:p>
        </p:txBody>
      </p:sp>
      <p:sp>
        <p:nvSpPr>
          <p:cNvPr id="5" name="Footer Placeholder 4">
            <a:extLst>
              <a:ext uri="{FF2B5EF4-FFF2-40B4-BE49-F238E27FC236}">
                <a16:creationId xmlns:a16="http://schemas.microsoft.com/office/drawing/2014/main" id="{7E6F6460-221B-A435-0998-F044B70322A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DC0D3F0-1FE0-205C-5482-877DA483DDDF}"/>
              </a:ext>
            </a:extLst>
          </p:cNvPr>
          <p:cNvSpPr>
            <a:spLocks noGrp="1"/>
          </p:cNvSpPr>
          <p:nvPr>
            <p:ph type="sldNum" sz="quarter" idx="12"/>
          </p:nvPr>
        </p:nvSpPr>
        <p:spPr/>
        <p:txBody>
          <a:bodyPr/>
          <a:lstStyle>
            <a:lvl1pPr>
              <a:defRPr/>
            </a:lvl1pPr>
          </a:lstStyle>
          <a:p>
            <a:pPr>
              <a:defRPr/>
            </a:pPr>
            <a:fld id="{E5A0C07D-12AD-4D08-B1EA-E30FCD1C4408}" type="slidenum">
              <a:rPr lang="en-US" altLang="en-US"/>
              <a:pPr>
                <a:defRPr/>
              </a:pPr>
              <a:t>‹#›</a:t>
            </a:fld>
            <a:endParaRPr lang="en-US" altLang="en-US" dirty="0"/>
          </a:p>
        </p:txBody>
      </p:sp>
    </p:spTree>
    <p:extLst>
      <p:ext uri="{BB962C8B-B14F-4D97-AF65-F5344CB8AC3E}">
        <p14:creationId xmlns:p14="http://schemas.microsoft.com/office/powerpoint/2010/main" val="259315793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1_Vertical Title and Tex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AC396C0-79A4-441A-90E4-90B16D7E2F8B}"/>
              </a:ext>
            </a:extLst>
          </p:cNvPr>
          <p:cNvSpPr>
            <a:spLocks noChangeAspect="1"/>
          </p:cNvSpPr>
          <p:nvPr/>
        </p:nvSpPr>
        <p:spPr>
          <a:xfrm>
            <a:off x="8839200" y="600075"/>
            <a:ext cx="2906713" cy="58166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en-US"/>
          </a:p>
        </p:txBody>
      </p:sp>
      <p:sp>
        <p:nvSpPr>
          <p:cNvPr id="2" name="Vertical Title 1"/>
          <p:cNvSpPr>
            <a:spLocks noGrp="1"/>
          </p:cNvSpPr>
          <p:nvPr>
            <p:ph type="title" orient="vert"/>
          </p:nvPr>
        </p:nvSpPr>
        <p:spPr>
          <a:xfrm>
            <a:off x="8839202" y="675728"/>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5" y="675728"/>
            <a:ext cx="7896279" cy="518307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574ED25C-3EA1-1F85-414B-9A0F39535B05}"/>
              </a:ext>
            </a:extLst>
          </p:cNvPr>
          <p:cNvSpPr>
            <a:spLocks noGrp="1"/>
          </p:cNvSpPr>
          <p:nvPr>
            <p:ph type="dt" sz="half" idx="10"/>
          </p:nvPr>
        </p:nvSpPr>
        <p:spPr>
          <a:xfrm>
            <a:off x="8993188" y="5956300"/>
            <a:ext cx="1328737" cy="365125"/>
          </a:xfrm>
        </p:spPr>
        <p:txBody>
          <a:bodyPr/>
          <a:lstStyle>
            <a:lvl1pPr>
              <a:defRPr>
                <a:solidFill>
                  <a:schemeClr val="accent1">
                    <a:lumMod val="75000"/>
                    <a:lumOff val="25000"/>
                  </a:schemeClr>
                </a:solidFill>
              </a:defRPr>
            </a:lvl1pPr>
          </a:lstStyle>
          <a:p>
            <a:pPr>
              <a:defRPr/>
            </a:pPr>
            <a:fld id="{3D0174B0-D493-43A6-A041-ADC18F870392}" type="datetimeFigureOut">
              <a:rPr lang="en-US"/>
              <a:pPr>
                <a:defRPr/>
              </a:pPr>
              <a:t>2/25/2026</a:t>
            </a:fld>
            <a:endParaRPr lang="en-US" dirty="0"/>
          </a:p>
        </p:txBody>
      </p:sp>
      <p:sp>
        <p:nvSpPr>
          <p:cNvPr id="6" name="Footer Placeholder 4">
            <a:extLst>
              <a:ext uri="{FF2B5EF4-FFF2-40B4-BE49-F238E27FC236}">
                <a16:creationId xmlns:a16="http://schemas.microsoft.com/office/drawing/2014/main" id="{3412D826-4342-84C4-623B-4B1476E18AAB}"/>
              </a:ext>
            </a:extLst>
          </p:cNvPr>
          <p:cNvSpPr>
            <a:spLocks noGrp="1"/>
          </p:cNvSpPr>
          <p:nvPr>
            <p:ph type="ftr" sz="quarter" idx="11"/>
          </p:nvPr>
        </p:nvSpPr>
        <p:spPr>
          <a:xfrm>
            <a:off x="774700" y="5951538"/>
            <a:ext cx="7896225" cy="365125"/>
          </a:xfrm>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B8C8CA95-F0C3-3B6D-B897-3B3FD59D8DCC}"/>
              </a:ext>
            </a:extLst>
          </p:cNvPr>
          <p:cNvSpPr>
            <a:spLocks noGrp="1"/>
          </p:cNvSpPr>
          <p:nvPr>
            <p:ph type="sldNum" sz="quarter" idx="12"/>
          </p:nvPr>
        </p:nvSpPr>
        <p:spPr>
          <a:xfrm>
            <a:off x="10447338" y="5956300"/>
            <a:ext cx="1163637" cy="365125"/>
          </a:xfrm>
        </p:spPr>
        <p:txBody>
          <a:bodyPr/>
          <a:lstStyle>
            <a:lvl1pPr>
              <a:defRPr>
                <a:solidFill>
                  <a:srgbClr val="55A08A"/>
                </a:solidFill>
              </a:defRPr>
            </a:lvl1pPr>
          </a:lstStyle>
          <a:p>
            <a:pPr>
              <a:defRPr/>
            </a:pPr>
            <a:fld id="{CB49F4AE-EDCF-4AA6-ADE3-692F8C561246}" type="slidenum">
              <a:rPr lang="en-US" altLang="en-US"/>
              <a:pPr>
                <a:defRPr/>
              </a:pPr>
              <a:t>‹#›</a:t>
            </a:fld>
            <a:endParaRPr lang="en-US" altLang="en-US" dirty="0"/>
          </a:p>
        </p:txBody>
      </p:sp>
    </p:spTree>
    <p:extLst>
      <p:ext uri="{BB962C8B-B14F-4D97-AF65-F5344CB8AC3E}">
        <p14:creationId xmlns:p14="http://schemas.microsoft.com/office/powerpoint/2010/main" val="305851826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73857F1-7929-8489-82B7-F9CEEEB01F32}"/>
              </a:ext>
            </a:extLst>
          </p:cNvPr>
          <p:cNvSpPr>
            <a:spLocks noGrp="1"/>
          </p:cNvSpPr>
          <p:nvPr>
            <p:ph type="dt" sz="half" idx="10"/>
          </p:nvPr>
        </p:nvSpPr>
        <p:spPr/>
        <p:txBody>
          <a:bodyPr/>
          <a:lstStyle>
            <a:lvl1pPr>
              <a:defRPr/>
            </a:lvl1pPr>
          </a:lstStyle>
          <a:p>
            <a:pPr>
              <a:defRPr/>
            </a:pPr>
            <a:fld id="{B398AAE8-6ABA-4BCF-A342-AD50F92A54AC}" type="datetimeFigureOut">
              <a:rPr lang="en-US"/>
              <a:pPr>
                <a:defRPr/>
              </a:pPr>
              <a:t>2/25/2026</a:t>
            </a:fld>
            <a:endParaRPr lang="en-US"/>
          </a:p>
        </p:txBody>
      </p:sp>
      <p:sp>
        <p:nvSpPr>
          <p:cNvPr id="5" name="Footer Placeholder 4">
            <a:extLst>
              <a:ext uri="{FF2B5EF4-FFF2-40B4-BE49-F238E27FC236}">
                <a16:creationId xmlns:a16="http://schemas.microsoft.com/office/drawing/2014/main" id="{10447F69-F4C3-56D7-D395-FC03688F857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BA0D182-036D-D453-3576-87AD65F10D09}"/>
              </a:ext>
            </a:extLst>
          </p:cNvPr>
          <p:cNvSpPr>
            <a:spLocks noGrp="1"/>
          </p:cNvSpPr>
          <p:nvPr>
            <p:ph type="sldNum" sz="quarter" idx="12"/>
          </p:nvPr>
        </p:nvSpPr>
        <p:spPr/>
        <p:txBody>
          <a:bodyPr/>
          <a:lstStyle>
            <a:lvl1pPr>
              <a:defRPr/>
            </a:lvl1pPr>
          </a:lstStyle>
          <a:p>
            <a:pPr>
              <a:defRPr/>
            </a:pPr>
            <a:fld id="{6A4D49AB-21E6-4C18-AB40-6FD5FC00F020}" type="slidenum">
              <a:rPr lang="en-US"/>
              <a:pPr>
                <a:defRPr/>
              </a:pPr>
              <a:t>‹#›</a:t>
            </a:fld>
            <a:endParaRPr lang="en-US"/>
          </a:p>
        </p:txBody>
      </p:sp>
    </p:spTree>
    <p:extLst>
      <p:ext uri="{BB962C8B-B14F-4D97-AF65-F5344CB8AC3E}">
        <p14:creationId xmlns:p14="http://schemas.microsoft.com/office/powerpoint/2010/main" val="176448741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BC84F0-D255-8BBB-89DE-83FF83B85424}"/>
              </a:ext>
            </a:extLst>
          </p:cNvPr>
          <p:cNvSpPr>
            <a:spLocks noGrp="1"/>
          </p:cNvSpPr>
          <p:nvPr>
            <p:ph type="dt" sz="half" idx="10"/>
          </p:nvPr>
        </p:nvSpPr>
        <p:spPr/>
        <p:txBody>
          <a:bodyPr/>
          <a:lstStyle>
            <a:lvl1pPr>
              <a:defRPr/>
            </a:lvl1pPr>
          </a:lstStyle>
          <a:p>
            <a:pPr>
              <a:defRPr/>
            </a:pPr>
            <a:fld id="{4E5C283A-3198-4A16-9942-0EE6D0EE16EF}" type="datetimeFigureOut">
              <a:rPr lang="en-US"/>
              <a:pPr>
                <a:defRPr/>
              </a:pPr>
              <a:t>2/25/2026</a:t>
            </a:fld>
            <a:endParaRPr lang="en-US"/>
          </a:p>
        </p:txBody>
      </p:sp>
      <p:sp>
        <p:nvSpPr>
          <p:cNvPr id="5" name="Footer Placeholder 4">
            <a:extLst>
              <a:ext uri="{FF2B5EF4-FFF2-40B4-BE49-F238E27FC236}">
                <a16:creationId xmlns:a16="http://schemas.microsoft.com/office/drawing/2014/main" id="{5BF00AF8-880B-2A50-D973-9CA8A08BB66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D808B84-FE74-53B8-503B-4F3F757BDBC2}"/>
              </a:ext>
            </a:extLst>
          </p:cNvPr>
          <p:cNvSpPr>
            <a:spLocks noGrp="1"/>
          </p:cNvSpPr>
          <p:nvPr>
            <p:ph type="sldNum" sz="quarter" idx="12"/>
          </p:nvPr>
        </p:nvSpPr>
        <p:spPr/>
        <p:txBody>
          <a:bodyPr/>
          <a:lstStyle>
            <a:lvl1pPr>
              <a:defRPr/>
            </a:lvl1pPr>
          </a:lstStyle>
          <a:p>
            <a:pPr>
              <a:defRPr/>
            </a:pPr>
            <a:fld id="{F83A6EB3-B3FA-4599-A685-3B7AA51F451E}" type="slidenum">
              <a:rPr lang="en-US"/>
              <a:pPr>
                <a:defRPr/>
              </a:pPr>
              <a:t>‹#›</a:t>
            </a:fld>
            <a:endParaRPr lang="en-US"/>
          </a:p>
        </p:txBody>
      </p:sp>
    </p:spTree>
    <p:extLst>
      <p:ext uri="{BB962C8B-B14F-4D97-AF65-F5344CB8AC3E}">
        <p14:creationId xmlns:p14="http://schemas.microsoft.com/office/powerpoint/2010/main" val="13816677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D741939-19E2-650C-5188-BEA4CECA8A00}"/>
              </a:ext>
            </a:extLst>
          </p:cNvPr>
          <p:cNvSpPr>
            <a:spLocks noGrp="1"/>
          </p:cNvSpPr>
          <p:nvPr>
            <p:ph type="dt" sz="half" idx="10"/>
          </p:nvPr>
        </p:nvSpPr>
        <p:spPr/>
        <p:txBody>
          <a:bodyPr/>
          <a:lstStyle>
            <a:lvl1pPr>
              <a:defRPr/>
            </a:lvl1pPr>
          </a:lstStyle>
          <a:p>
            <a:pPr>
              <a:defRPr/>
            </a:pPr>
            <a:fld id="{60DFF98E-96B5-45B5-9DDB-3194CDD3AB9E}" type="datetimeFigureOut">
              <a:rPr lang="en-US"/>
              <a:pPr>
                <a:defRPr/>
              </a:pPr>
              <a:t>2/25/2026</a:t>
            </a:fld>
            <a:endParaRPr lang="en-US"/>
          </a:p>
        </p:txBody>
      </p:sp>
      <p:sp>
        <p:nvSpPr>
          <p:cNvPr id="5" name="Footer Placeholder 4">
            <a:extLst>
              <a:ext uri="{FF2B5EF4-FFF2-40B4-BE49-F238E27FC236}">
                <a16:creationId xmlns:a16="http://schemas.microsoft.com/office/drawing/2014/main" id="{E6AD7E7B-7E25-4144-5DD3-CE535B9CFE0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2717FA9-3516-F0CC-B51A-C627ABEDBFEB}"/>
              </a:ext>
            </a:extLst>
          </p:cNvPr>
          <p:cNvSpPr>
            <a:spLocks noGrp="1"/>
          </p:cNvSpPr>
          <p:nvPr>
            <p:ph type="sldNum" sz="quarter" idx="12"/>
          </p:nvPr>
        </p:nvSpPr>
        <p:spPr/>
        <p:txBody>
          <a:bodyPr/>
          <a:lstStyle>
            <a:lvl1pPr>
              <a:defRPr/>
            </a:lvl1pPr>
          </a:lstStyle>
          <a:p>
            <a:pPr>
              <a:defRPr/>
            </a:pPr>
            <a:fld id="{78F78A31-50A4-4A1E-9BDD-71F059C50D22}" type="slidenum">
              <a:rPr lang="en-US"/>
              <a:pPr>
                <a:defRPr/>
              </a:pPr>
              <a:t>‹#›</a:t>
            </a:fld>
            <a:endParaRPr lang="en-US"/>
          </a:p>
        </p:txBody>
      </p:sp>
    </p:spTree>
    <p:extLst>
      <p:ext uri="{BB962C8B-B14F-4D97-AF65-F5344CB8AC3E}">
        <p14:creationId xmlns:p14="http://schemas.microsoft.com/office/powerpoint/2010/main" val="1202586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Rectangle 6"/>
          <p:cNvSpPr>
            <a:spLocks noChangeAspect="1"/>
          </p:cNvSpPr>
          <p:nvPr/>
        </p:nvSpPr>
        <p:spPr>
          <a:xfrm>
            <a:off x="446088" y="606425"/>
            <a:ext cx="11299825"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6"/>
          <p:cNvSpPr>
            <a:spLocks noGrp="1"/>
          </p:cNvSpPr>
          <p:nvPr>
            <p:ph type="dt" sz="half" idx="10"/>
          </p:nvPr>
        </p:nvSpPr>
        <p:spPr/>
        <p:txBody>
          <a:bodyPr/>
          <a:lstStyle>
            <a:lvl1pPr>
              <a:defRPr/>
            </a:lvl1pPr>
          </a:lstStyle>
          <a:p>
            <a:pPr>
              <a:defRPr/>
            </a:pPr>
            <a:fld id="{809A6DE2-2C66-462A-AF5A-B386E5B030CA}" type="datetimeFigureOut">
              <a:rPr lang="en-US"/>
              <a:pPr>
                <a:defRPr/>
              </a:pPr>
              <a:t>2/23/2026</a:t>
            </a:fld>
            <a:endParaRPr lang="en-US" dirty="0"/>
          </a:p>
        </p:txBody>
      </p:sp>
      <p:sp>
        <p:nvSpPr>
          <p:cNvPr id="9" name="Footer Placeholder 7"/>
          <p:cNvSpPr>
            <a:spLocks noGrp="1"/>
          </p:cNvSpPr>
          <p:nvPr>
            <p:ph type="ftr" sz="quarter" idx="11"/>
          </p:nvPr>
        </p:nvSpPr>
        <p:spPr/>
        <p:txBody>
          <a:bodyPr/>
          <a:lstStyle>
            <a:lvl1pPr>
              <a:defRPr/>
            </a:lvl1pPr>
          </a:lstStyle>
          <a:p>
            <a:pPr>
              <a:defRPr/>
            </a:pPr>
            <a:endParaRPr lang="en-US"/>
          </a:p>
        </p:txBody>
      </p:sp>
      <p:sp>
        <p:nvSpPr>
          <p:cNvPr id="10" name="Slide Number Placeholder 8"/>
          <p:cNvSpPr>
            <a:spLocks noGrp="1"/>
          </p:cNvSpPr>
          <p:nvPr>
            <p:ph type="sldNum" sz="quarter" idx="12"/>
          </p:nvPr>
        </p:nvSpPr>
        <p:spPr/>
        <p:txBody>
          <a:bodyPr/>
          <a:lstStyle>
            <a:lvl1pPr>
              <a:defRPr/>
            </a:lvl1pPr>
          </a:lstStyle>
          <a:p>
            <a:fld id="{0311C09C-8967-4E4B-925F-4DB9E5DBFCA4}" type="slidenum">
              <a:rPr lang="en-US" altLang="en-US"/>
              <a:pPr/>
              <a:t>‹#›</a:t>
            </a:fld>
            <a:endParaRPr lang="en-US" altLang="en-US"/>
          </a:p>
        </p:txBody>
      </p:sp>
    </p:spTree>
    <p:extLst>
      <p:ext uri="{BB962C8B-B14F-4D97-AF65-F5344CB8AC3E}">
        <p14:creationId xmlns:p14="http://schemas.microsoft.com/office/powerpoint/2010/main" val="403629816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62BA6D1E-6D8C-791C-2331-4596DA549021}"/>
              </a:ext>
            </a:extLst>
          </p:cNvPr>
          <p:cNvSpPr>
            <a:spLocks noGrp="1"/>
          </p:cNvSpPr>
          <p:nvPr>
            <p:ph type="dt" sz="half" idx="10"/>
          </p:nvPr>
        </p:nvSpPr>
        <p:spPr/>
        <p:txBody>
          <a:bodyPr/>
          <a:lstStyle>
            <a:lvl1pPr>
              <a:defRPr/>
            </a:lvl1pPr>
          </a:lstStyle>
          <a:p>
            <a:pPr>
              <a:defRPr/>
            </a:pPr>
            <a:fld id="{582B1345-CC8C-4718-BFC0-2A153F0D10CF}" type="datetimeFigureOut">
              <a:rPr lang="en-US"/>
              <a:pPr>
                <a:defRPr/>
              </a:pPr>
              <a:t>2/25/2026</a:t>
            </a:fld>
            <a:endParaRPr lang="en-US"/>
          </a:p>
        </p:txBody>
      </p:sp>
      <p:sp>
        <p:nvSpPr>
          <p:cNvPr id="6" name="Footer Placeholder 4">
            <a:extLst>
              <a:ext uri="{FF2B5EF4-FFF2-40B4-BE49-F238E27FC236}">
                <a16:creationId xmlns:a16="http://schemas.microsoft.com/office/drawing/2014/main" id="{48156AAB-B902-5152-16BE-A14118CB5FD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F4157C0-F890-9315-629F-B9CCF941594B}"/>
              </a:ext>
            </a:extLst>
          </p:cNvPr>
          <p:cNvSpPr>
            <a:spLocks noGrp="1"/>
          </p:cNvSpPr>
          <p:nvPr>
            <p:ph type="sldNum" sz="quarter" idx="12"/>
          </p:nvPr>
        </p:nvSpPr>
        <p:spPr/>
        <p:txBody>
          <a:bodyPr/>
          <a:lstStyle>
            <a:lvl1pPr>
              <a:defRPr/>
            </a:lvl1pPr>
          </a:lstStyle>
          <a:p>
            <a:pPr>
              <a:defRPr/>
            </a:pPr>
            <a:fld id="{0DF2252B-B710-4822-9BA8-2C5444774D5D}" type="slidenum">
              <a:rPr lang="en-US"/>
              <a:pPr>
                <a:defRPr/>
              </a:pPr>
              <a:t>‹#›</a:t>
            </a:fld>
            <a:endParaRPr lang="en-US"/>
          </a:p>
        </p:txBody>
      </p:sp>
    </p:spTree>
    <p:extLst>
      <p:ext uri="{BB962C8B-B14F-4D97-AF65-F5344CB8AC3E}">
        <p14:creationId xmlns:p14="http://schemas.microsoft.com/office/powerpoint/2010/main" val="150067176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C972D8DE-82F0-1676-EC70-7C245F326ED2}"/>
              </a:ext>
            </a:extLst>
          </p:cNvPr>
          <p:cNvSpPr>
            <a:spLocks noGrp="1"/>
          </p:cNvSpPr>
          <p:nvPr>
            <p:ph type="dt" sz="half" idx="10"/>
          </p:nvPr>
        </p:nvSpPr>
        <p:spPr/>
        <p:txBody>
          <a:bodyPr/>
          <a:lstStyle>
            <a:lvl1pPr>
              <a:defRPr/>
            </a:lvl1pPr>
          </a:lstStyle>
          <a:p>
            <a:pPr>
              <a:defRPr/>
            </a:pPr>
            <a:fld id="{67157EB2-2E3A-42A6-8314-C7320A075F21}" type="datetimeFigureOut">
              <a:rPr lang="en-US"/>
              <a:pPr>
                <a:defRPr/>
              </a:pPr>
              <a:t>2/25/2026</a:t>
            </a:fld>
            <a:endParaRPr lang="en-US"/>
          </a:p>
        </p:txBody>
      </p:sp>
      <p:sp>
        <p:nvSpPr>
          <p:cNvPr id="8" name="Footer Placeholder 4">
            <a:extLst>
              <a:ext uri="{FF2B5EF4-FFF2-40B4-BE49-F238E27FC236}">
                <a16:creationId xmlns:a16="http://schemas.microsoft.com/office/drawing/2014/main" id="{94C7DA87-926E-A5B0-B282-0C6F6BDE86E6}"/>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84E833B8-5D61-DB12-CF8F-D9F2CFF2CCC9}"/>
              </a:ext>
            </a:extLst>
          </p:cNvPr>
          <p:cNvSpPr>
            <a:spLocks noGrp="1"/>
          </p:cNvSpPr>
          <p:nvPr>
            <p:ph type="sldNum" sz="quarter" idx="12"/>
          </p:nvPr>
        </p:nvSpPr>
        <p:spPr/>
        <p:txBody>
          <a:bodyPr/>
          <a:lstStyle>
            <a:lvl1pPr>
              <a:defRPr/>
            </a:lvl1pPr>
          </a:lstStyle>
          <a:p>
            <a:pPr>
              <a:defRPr/>
            </a:pPr>
            <a:fld id="{35FF7F8B-EEEF-472F-BFB9-889AA1CD7507}" type="slidenum">
              <a:rPr lang="en-US"/>
              <a:pPr>
                <a:defRPr/>
              </a:pPr>
              <a:t>‹#›</a:t>
            </a:fld>
            <a:endParaRPr lang="en-US"/>
          </a:p>
        </p:txBody>
      </p:sp>
    </p:spTree>
    <p:extLst>
      <p:ext uri="{BB962C8B-B14F-4D97-AF65-F5344CB8AC3E}">
        <p14:creationId xmlns:p14="http://schemas.microsoft.com/office/powerpoint/2010/main" val="164466436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75C27FD6-79D9-17B7-405A-C29B494B32C5}"/>
              </a:ext>
            </a:extLst>
          </p:cNvPr>
          <p:cNvSpPr>
            <a:spLocks noGrp="1"/>
          </p:cNvSpPr>
          <p:nvPr>
            <p:ph type="dt" sz="half" idx="10"/>
          </p:nvPr>
        </p:nvSpPr>
        <p:spPr/>
        <p:txBody>
          <a:bodyPr/>
          <a:lstStyle>
            <a:lvl1pPr>
              <a:defRPr/>
            </a:lvl1pPr>
          </a:lstStyle>
          <a:p>
            <a:pPr>
              <a:defRPr/>
            </a:pPr>
            <a:fld id="{3DE2C625-2CA1-457D-A838-A42CC9259CFE}" type="datetimeFigureOut">
              <a:rPr lang="en-US"/>
              <a:pPr>
                <a:defRPr/>
              </a:pPr>
              <a:t>2/25/2026</a:t>
            </a:fld>
            <a:endParaRPr lang="en-US"/>
          </a:p>
        </p:txBody>
      </p:sp>
      <p:sp>
        <p:nvSpPr>
          <p:cNvPr id="4" name="Footer Placeholder 4">
            <a:extLst>
              <a:ext uri="{FF2B5EF4-FFF2-40B4-BE49-F238E27FC236}">
                <a16:creationId xmlns:a16="http://schemas.microsoft.com/office/drawing/2014/main" id="{6697407C-9E3D-C310-F5A0-4F8193F84861}"/>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4765EBA6-D8E0-D1C2-A73E-C3180DAF95E2}"/>
              </a:ext>
            </a:extLst>
          </p:cNvPr>
          <p:cNvSpPr>
            <a:spLocks noGrp="1"/>
          </p:cNvSpPr>
          <p:nvPr>
            <p:ph type="sldNum" sz="quarter" idx="12"/>
          </p:nvPr>
        </p:nvSpPr>
        <p:spPr/>
        <p:txBody>
          <a:bodyPr/>
          <a:lstStyle>
            <a:lvl1pPr>
              <a:defRPr/>
            </a:lvl1pPr>
          </a:lstStyle>
          <a:p>
            <a:pPr>
              <a:defRPr/>
            </a:pPr>
            <a:fld id="{2A11E301-B98F-4687-99AC-6192C69C0151}" type="slidenum">
              <a:rPr lang="en-US"/>
              <a:pPr>
                <a:defRPr/>
              </a:pPr>
              <a:t>‹#›</a:t>
            </a:fld>
            <a:endParaRPr lang="en-US"/>
          </a:p>
        </p:txBody>
      </p:sp>
    </p:spTree>
    <p:extLst>
      <p:ext uri="{BB962C8B-B14F-4D97-AF65-F5344CB8AC3E}">
        <p14:creationId xmlns:p14="http://schemas.microsoft.com/office/powerpoint/2010/main" val="167008230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49552C19-F3A6-66A3-C8B3-62677E51340F}"/>
              </a:ext>
            </a:extLst>
          </p:cNvPr>
          <p:cNvSpPr>
            <a:spLocks noGrp="1"/>
          </p:cNvSpPr>
          <p:nvPr>
            <p:ph type="dt" sz="half" idx="10"/>
          </p:nvPr>
        </p:nvSpPr>
        <p:spPr/>
        <p:txBody>
          <a:bodyPr/>
          <a:lstStyle>
            <a:lvl1pPr>
              <a:defRPr/>
            </a:lvl1pPr>
          </a:lstStyle>
          <a:p>
            <a:pPr>
              <a:defRPr/>
            </a:pPr>
            <a:fld id="{502B15E9-61F9-4972-BE98-9D16EB4B3AFA}" type="datetimeFigureOut">
              <a:rPr lang="en-US"/>
              <a:pPr>
                <a:defRPr/>
              </a:pPr>
              <a:t>2/25/2026</a:t>
            </a:fld>
            <a:endParaRPr lang="en-US"/>
          </a:p>
        </p:txBody>
      </p:sp>
      <p:sp>
        <p:nvSpPr>
          <p:cNvPr id="3" name="Footer Placeholder 4">
            <a:extLst>
              <a:ext uri="{FF2B5EF4-FFF2-40B4-BE49-F238E27FC236}">
                <a16:creationId xmlns:a16="http://schemas.microsoft.com/office/drawing/2014/main" id="{6900FB37-814A-BA0F-3580-817BF2874A22}"/>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8977A528-D5D9-061C-F0FC-B236788322B3}"/>
              </a:ext>
            </a:extLst>
          </p:cNvPr>
          <p:cNvSpPr>
            <a:spLocks noGrp="1"/>
          </p:cNvSpPr>
          <p:nvPr>
            <p:ph type="sldNum" sz="quarter" idx="12"/>
          </p:nvPr>
        </p:nvSpPr>
        <p:spPr/>
        <p:txBody>
          <a:bodyPr/>
          <a:lstStyle>
            <a:lvl1pPr>
              <a:defRPr/>
            </a:lvl1pPr>
          </a:lstStyle>
          <a:p>
            <a:pPr>
              <a:defRPr/>
            </a:pPr>
            <a:fld id="{F51DE607-B961-42A4-BE74-349ADEF84F83}" type="slidenum">
              <a:rPr lang="en-US"/>
              <a:pPr>
                <a:defRPr/>
              </a:pPr>
              <a:t>‹#›</a:t>
            </a:fld>
            <a:endParaRPr lang="en-US"/>
          </a:p>
        </p:txBody>
      </p:sp>
    </p:spTree>
    <p:extLst>
      <p:ext uri="{BB962C8B-B14F-4D97-AF65-F5344CB8AC3E}">
        <p14:creationId xmlns:p14="http://schemas.microsoft.com/office/powerpoint/2010/main" val="426926354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54D68DD6-72C6-EC12-1107-35EF4715408C}"/>
              </a:ext>
            </a:extLst>
          </p:cNvPr>
          <p:cNvSpPr>
            <a:spLocks noGrp="1"/>
          </p:cNvSpPr>
          <p:nvPr>
            <p:ph type="dt" sz="half" idx="10"/>
          </p:nvPr>
        </p:nvSpPr>
        <p:spPr/>
        <p:txBody>
          <a:bodyPr/>
          <a:lstStyle>
            <a:lvl1pPr>
              <a:defRPr/>
            </a:lvl1pPr>
          </a:lstStyle>
          <a:p>
            <a:pPr>
              <a:defRPr/>
            </a:pPr>
            <a:fld id="{55D552D2-997E-45EA-902A-A1F1E7AB22B7}" type="datetimeFigureOut">
              <a:rPr lang="en-US"/>
              <a:pPr>
                <a:defRPr/>
              </a:pPr>
              <a:t>2/25/2026</a:t>
            </a:fld>
            <a:endParaRPr lang="en-US"/>
          </a:p>
        </p:txBody>
      </p:sp>
      <p:sp>
        <p:nvSpPr>
          <p:cNvPr id="6" name="Footer Placeholder 4">
            <a:extLst>
              <a:ext uri="{FF2B5EF4-FFF2-40B4-BE49-F238E27FC236}">
                <a16:creationId xmlns:a16="http://schemas.microsoft.com/office/drawing/2014/main" id="{B1DA6167-73AF-CAC1-373D-F25630DFF75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BE54811-25FD-6EDA-B5F6-90219217DEA4}"/>
              </a:ext>
            </a:extLst>
          </p:cNvPr>
          <p:cNvSpPr>
            <a:spLocks noGrp="1"/>
          </p:cNvSpPr>
          <p:nvPr>
            <p:ph type="sldNum" sz="quarter" idx="12"/>
          </p:nvPr>
        </p:nvSpPr>
        <p:spPr/>
        <p:txBody>
          <a:bodyPr/>
          <a:lstStyle>
            <a:lvl1pPr>
              <a:defRPr/>
            </a:lvl1pPr>
          </a:lstStyle>
          <a:p>
            <a:pPr>
              <a:defRPr/>
            </a:pPr>
            <a:fld id="{9D504892-8609-45B0-A8D0-2746F458EA8E}" type="slidenum">
              <a:rPr lang="en-US"/>
              <a:pPr>
                <a:defRPr/>
              </a:pPr>
              <a:t>‹#›</a:t>
            </a:fld>
            <a:endParaRPr lang="en-US"/>
          </a:p>
        </p:txBody>
      </p:sp>
    </p:spTree>
    <p:extLst>
      <p:ext uri="{BB962C8B-B14F-4D97-AF65-F5344CB8AC3E}">
        <p14:creationId xmlns:p14="http://schemas.microsoft.com/office/powerpoint/2010/main" val="3980209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41122BDD-8A2B-254B-7F5C-8CDD10361951}"/>
              </a:ext>
            </a:extLst>
          </p:cNvPr>
          <p:cNvSpPr>
            <a:spLocks noGrp="1"/>
          </p:cNvSpPr>
          <p:nvPr>
            <p:ph type="dt" sz="half" idx="10"/>
          </p:nvPr>
        </p:nvSpPr>
        <p:spPr/>
        <p:txBody>
          <a:bodyPr/>
          <a:lstStyle>
            <a:lvl1pPr>
              <a:defRPr/>
            </a:lvl1pPr>
          </a:lstStyle>
          <a:p>
            <a:pPr>
              <a:defRPr/>
            </a:pPr>
            <a:fld id="{4EED3AC0-8B06-4128-A1F9-53897643772B}" type="datetimeFigureOut">
              <a:rPr lang="en-US"/>
              <a:pPr>
                <a:defRPr/>
              </a:pPr>
              <a:t>2/25/2026</a:t>
            </a:fld>
            <a:endParaRPr lang="en-US"/>
          </a:p>
        </p:txBody>
      </p:sp>
      <p:sp>
        <p:nvSpPr>
          <p:cNvPr id="6" name="Footer Placeholder 4">
            <a:extLst>
              <a:ext uri="{FF2B5EF4-FFF2-40B4-BE49-F238E27FC236}">
                <a16:creationId xmlns:a16="http://schemas.microsoft.com/office/drawing/2014/main" id="{78995223-500B-6FDF-A296-CC908AF384E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3D43FF6-BE23-1F3F-1242-9A76AFD1E09C}"/>
              </a:ext>
            </a:extLst>
          </p:cNvPr>
          <p:cNvSpPr>
            <a:spLocks noGrp="1"/>
          </p:cNvSpPr>
          <p:nvPr>
            <p:ph type="sldNum" sz="quarter" idx="12"/>
          </p:nvPr>
        </p:nvSpPr>
        <p:spPr/>
        <p:txBody>
          <a:bodyPr/>
          <a:lstStyle>
            <a:lvl1pPr>
              <a:defRPr/>
            </a:lvl1pPr>
          </a:lstStyle>
          <a:p>
            <a:pPr>
              <a:defRPr/>
            </a:pPr>
            <a:fld id="{86A91CC9-E7C6-4259-94DE-6F5A620B2A11}" type="slidenum">
              <a:rPr lang="en-US"/>
              <a:pPr>
                <a:defRPr/>
              </a:pPr>
              <a:t>‹#›</a:t>
            </a:fld>
            <a:endParaRPr lang="en-US"/>
          </a:p>
        </p:txBody>
      </p:sp>
    </p:spTree>
    <p:extLst>
      <p:ext uri="{BB962C8B-B14F-4D97-AF65-F5344CB8AC3E}">
        <p14:creationId xmlns:p14="http://schemas.microsoft.com/office/powerpoint/2010/main" val="253334426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182554-0BDC-80E4-82FB-50319765D041}"/>
              </a:ext>
            </a:extLst>
          </p:cNvPr>
          <p:cNvSpPr>
            <a:spLocks noGrp="1"/>
          </p:cNvSpPr>
          <p:nvPr>
            <p:ph type="dt" sz="half" idx="10"/>
          </p:nvPr>
        </p:nvSpPr>
        <p:spPr/>
        <p:txBody>
          <a:bodyPr/>
          <a:lstStyle>
            <a:lvl1pPr>
              <a:defRPr/>
            </a:lvl1pPr>
          </a:lstStyle>
          <a:p>
            <a:pPr>
              <a:defRPr/>
            </a:pPr>
            <a:fld id="{B082F055-DB9F-44B0-898C-B5D36F4AA98C}" type="datetimeFigureOut">
              <a:rPr lang="en-US"/>
              <a:pPr>
                <a:defRPr/>
              </a:pPr>
              <a:t>2/25/2026</a:t>
            </a:fld>
            <a:endParaRPr lang="en-US"/>
          </a:p>
        </p:txBody>
      </p:sp>
      <p:sp>
        <p:nvSpPr>
          <p:cNvPr id="5" name="Footer Placeholder 4">
            <a:extLst>
              <a:ext uri="{FF2B5EF4-FFF2-40B4-BE49-F238E27FC236}">
                <a16:creationId xmlns:a16="http://schemas.microsoft.com/office/drawing/2014/main" id="{4B882F52-6AFA-CC80-5FA3-3A58699171B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9383DFC-67ED-86A1-FE4B-215599906EB8}"/>
              </a:ext>
            </a:extLst>
          </p:cNvPr>
          <p:cNvSpPr>
            <a:spLocks noGrp="1"/>
          </p:cNvSpPr>
          <p:nvPr>
            <p:ph type="sldNum" sz="quarter" idx="12"/>
          </p:nvPr>
        </p:nvSpPr>
        <p:spPr/>
        <p:txBody>
          <a:bodyPr/>
          <a:lstStyle>
            <a:lvl1pPr>
              <a:defRPr/>
            </a:lvl1pPr>
          </a:lstStyle>
          <a:p>
            <a:pPr>
              <a:defRPr/>
            </a:pPr>
            <a:fld id="{C66A0674-A7B2-4AB8-9E8B-73451FAA0727}" type="slidenum">
              <a:rPr lang="en-US"/>
              <a:pPr>
                <a:defRPr/>
              </a:pPr>
              <a:t>‹#›</a:t>
            </a:fld>
            <a:endParaRPr lang="en-US"/>
          </a:p>
        </p:txBody>
      </p:sp>
    </p:spTree>
    <p:extLst>
      <p:ext uri="{BB962C8B-B14F-4D97-AF65-F5344CB8AC3E}">
        <p14:creationId xmlns:p14="http://schemas.microsoft.com/office/powerpoint/2010/main" val="394510249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6B0ABB-42B3-7BA7-546B-D59396482E3C}"/>
              </a:ext>
            </a:extLst>
          </p:cNvPr>
          <p:cNvSpPr>
            <a:spLocks noGrp="1"/>
          </p:cNvSpPr>
          <p:nvPr>
            <p:ph type="dt" sz="half" idx="10"/>
          </p:nvPr>
        </p:nvSpPr>
        <p:spPr/>
        <p:txBody>
          <a:bodyPr/>
          <a:lstStyle>
            <a:lvl1pPr>
              <a:defRPr/>
            </a:lvl1pPr>
          </a:lstStyle>
          <a:p>
            <a:pPr>
              <a:defRPr/>
            </a:pPr>
            <a:fld id="{656CD50E-073F-4A22-A23C-028FC0A2E8D9}" type="datetimeFigureOut">
              <a:rPr lang="en-US"/>
              <a:pPr>
                <a:defRPr/>
              </a:pPr>
              <a:t>2/25/2026</a:t>
            </a:fld>
            <a:endParaRPr lang="en-US"/>
          </a:p>
        </p:txBody>
      </p:sp>
      <p:sp>
        <p:nvSpPr>
          <p:cNvPr id="5" name="Footer Placeholder 4">
            <a:extLst>
              <a:ext uri="{FF2B5EF4-FFF2-40B4-BE49-F238E27FC236}">
                <a16:creationId xmlns:a16="http://schemas.microsoft.com/office/drawing/2014/main" id="{18A8F90B-DB0E-9D1B-AC7C-A6081C7B95B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BF90780-1A91-0896-93F3-60FB8FECFCB8}"/>
              </a:ext>
            </a:extLst>
          </p:cNvPr>
          <p:cNvSpPr>
            <a:spLocks noGrp="1"/>
          </p:cNvSpPr>
          <p:nvPr>
            <p:ph type="sldNum" sz="quarter" idx="12"/>
          </p:nvPr>
        </p:nvSpPr>
        <p:spPr/>
        <p:txBody>
          <a:bodyPr/>
          <a:lstStyle>
            <a:lvl1pPr>
              <a:defRPr/>
            </a:lvl1pPr>
          </a:lstStyle>
          <a:p>
            <a:pPr>
              <a:defRPr/>
            </a:pPr>
            <a:fld id="{216E5630-1BBC-402C-B9F3-68DBD1220CAD}" type="slidenum">
              <a:rPr lang="en-US"/>
              <a:pPr>
                <a:defRPr/>
              </a:pPr>
              <a:t>‹#›</a:t>
            </a:fld>
            <a:endParaRPr lang="en-US"/>
          </a:p>
        </p:txBody>
      </p:sp>
    </p:spTree>
    <p:extLst>
      <p:ext uri="{BB962C8B-B14F-4D97-AF65-F5344CB8AC3E}">
        <p14:creationId xmlns:p14="http://schemas.microsoft.com/office/powerpoint/2010/main" val="214198760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D6C1180-A088-1786-E274-330491E9A2AC}"/>
              </a:ext>
            </a:extLst>
          </p:cNvPr>
          <p:cNvSpPr/>
          <p:nvPr/>
        </p:nvSpPr>
        <p:spPr>
          <a:xfrm>
            <a:off x="446088" y="3086100"/>
            <a:ext cx="11263312" cy="33051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Date Placeholder 3">
            <a:extLst>
              <a:ext uri="{FF2B5EF4-FFF2-40B4-BE49-F238E27FC236}">
                <a16:creationId xmlns:a16="http://schemas.microsoft.com/office/drawing/2014/main" id="{0677281C-23AB-AE52-F841-B171C3A7C598}"/>
              </a:ext>
            </a:extLst>
          </p:cNvPr>
          <p:cNvSpPr>
            <a:spLocks noGrp="1"/>
          </p:cNvSpPr>
          <p:nvPr>
            <p:ph type="dt" sz="half" idx="10"/>
          </p:nvPr>
        </p:nvSpPr>
        <p:spPr/>
        <p:txBody>
          <a:bodyPr/>
          <a:lstStyle>
            <a:lvl1pPr>
              <a:defRPr>
                <a:solidFill>
                  <a:schemeClr val="accent1">
                    <a:lumMod val="75000"/>
                    <a:lumOff val="25000"/>
                  </a:schemeClr>
                </a:solidFill>
              </a:defRPr>
            </a:lvl1pPr>
          </a:lstStyle>
          <a:p>
            <a:pPr>
              <a:defRPr/>
            </a:pPr>
            <a:fld id="{FDD5C9C4-B9BC-4C39-B706-555E14CC4320}" type="datetimeFigureOut">
              <a:rPr lang="en-US"/>
              <a:pPr>
                <a:defRPr/>
              </a:pPr>
              <a:t>2/25/2026</a:t>
            </a:fld>
            <a:endParaRPr lang="en-US" dirty="0"/>
          </a:p>
        </p:txBody>
      </p:sp>
      <p:sp>
        <p:nvSpPr>
          <p:cNvPr id="6" name="Footer Placeholder 4">
            <a:extLst>
              <a:ext uri="{FF2B5EF4-FFF2-40B4-BE49-F238E27FC236}">
                <a16:creationId xmlns:a16="http://schemas.microsoft.com/office/drawing/2014/main" id="{1C8F8064-5B99-BC48-0EE0-A833D746848A}"/>
              </a:ext>
            </a:extLst>
          </p:cNvPr>
          <p:cNvSpPr>
            <a:spLocks noGrp="1"/>
          </p:cNvSpPr>
          <p:nvPr>
            <p:ph type="ftr" sz="quarter" idx="11"/>
          </p:nvPr>
        </p:nvSpPr>
        <p:spPr/>
        <p:txBody>
          <a:bodyPr/>
          <a:lstStyle>
            <a:lvl1pPr>
              <a:defRPr>
                <a:solidFill>
                  <a:schemeClr val="accent1">
                    <a:lumMod val="75000"/>
                    <a:lumOff val="25000"/>
                  </a:schemeClr>
                </a:solidFill>
              </a:defRPr>
            </a:lvl1pPr>
          </a:lstStyle>
          <a:p>
            <a:pPr>
              <a:defRPr/>
            </a:pPr>
            <a:endParaRPr lang="en-US"/>
          </a:p>
        </p:txBody>
      </p:sp>
      <p:sp>
        <p:nvSpPr>
          <p:cNvPr id="7" name="Slide Number Placeholder 5">
            <a:extLst>
              <a:ext uri="{FF2B5EF4-FFF2-40B4-BE49-F238E27FC236}">
                <a16:creationId xmlns:a16="http://schemas.microsoft.com/office/drawing/2014/main" id="{C1892BC0-9329-B888-83BE-7AABEE64FE8B}"/>
              </a:ext>
            </a:extLst>
          </p:cNvPr>
          <p:cNvSpPr>
            <a:spLocks noGrp="1"/>
          </p:cNvSpPr>
          <p:nvPr>
            <p:ph type="sldNum" sz="quarter" idx="12"/>
          </p:nvPr>
        </p:nvSpPr>
        <p:spPr>
          <a:xfrm>
            <a:off x="10558463" y="5956300"/>
            <a:ext cx="1016000" cy="365125"/>
          </a:xfrm>
        </p:spPr>
        <p:txBody>
          <a:bodyPr/>
          <a:lstStyle>
            <a:lvl1pPr>
              <a:defRPr>
                <a:solidFill>
                  <a:srgbClr val="55A08A"/>
                </a:solidFill>
              </a:defRPr>
            </a:lvl1pPr>
          </a:lstStyle>
          <a:p>
            <a:pPr>
              <a:defRPr/>
            </a:pPr>
            <a:fld id="{BB823CE3-A198-4DD9-80E8-AD2BD0B74436}" type="slidenum">
              <a:rPr lang="en-US" altLang="en-US"/>
              <a:pPr>
                <a:defRPr/>
              </a:pPr>
              <a:t>‹#›</a:t>
            </a:fld>
            <a:endParaRPr lang="en-US" altLang="en-US" dirty="0"/>
          </a:p>
        </p:txBody>
      </p:sp>
    </p:spTree>
    <p:extLst>
      <p:ext uri="{BB962C8B-B14F-4D97-AF65-F5344CB8AC3E}">
        <p14:creationId xmlns:p14="http://schemas.microsoft.com/office/powerpoint/2010/main" val="193287709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10B74B4-AA4E-4DBB-78FA-A3D51149BB92}"/>
              </a:ext>
            </a:extLst>
          </p:cNvPr>
          <p:cNvSpPr>
            <a:spLocks noChangeAspect="1"/>
          </p:cNvSpPr>
          <p:nvPr/>
        </p:nvSpPr>
        <p:spPr>
          <a:xfrm>
            <a:off x="439738" y="614363"/>
            <a:ext cx="11309350" cy="118903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en-US"/>
          </a:p>
        </p:txBody>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8F479871-BC28-BAE0-34B7-0FA77E2C2702}"/>
              </a:ext>
            </a:extLst>
          </p:cNvPr>
          <p:cNvSpPr>
            <a:spLocks noGrp="1"/>
          </p:cNvSpPr>
          <p:nvPr>
            <p:ph type="dt" sz="half" idx="10"/>
          </p:nvPr>
        </p:nvSpPr>
        <p:spPr/>
        <p:txBody>
          <a:bodyPr/>
          <a:lstStyle>
            <a:lvl1pPr>
              <a:defRPr/>
            </a:lvl1pPr>
          </a:lstStyle>
          <a:p>
            <a:pPr>
              <a:defRPr/>
            </a:pPr>
            <a:fld id="{82FD138F-3652-4A26-B7C5-40A0770C352D}" type="datetimeFigureOut">
              <a:rPr lang="en-US"/>
              <a:pPr>
                <a:defRPr/>
              </a:pPr>
              <a:t>2/25/2026</a:t>
            </a:fld>
            <a:endParaRPr lang="en-US" dirty="0"/>
          </a:p>
        </p:txBody>
      </p:sp>
      <p:sp>
        <p:nvSpPr>
          <p:cNvPr id="6" name="Footer Placeholder 4">
            <a:extLst>
              <a:ext uri="{FF2B5EF4-FFF2-40B4-BE49-F238E27FC236}">
                <a16:creationId xmlns:a16="http://schemas.microsoft.com/office/drawing/2014/main" id="{6D4CC030-86C0-F08E-53AC-1087DAC6940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3461468A-167B-910B-B4D1-C2E9CAC34D3A}"/>
              </a:ext>
            </a:extLst>
          </p:cNvPr>
          <p:cNvSpPr>
            <a:spLocks noGrp="1"/>
          </p:cNvSpPr>
          <p:nvPr>
            <p:ph type="sldNum" sz="quarter" idx="12"/>
          </p:nvPr>
        </p:nvSpPr>
        <p:spPr/>
        <p:txBody>
          <a:bodyPr/>
          <a:lstStyle>
            <a:lvl1pPr>
              <a:defRPr/>
            </a:lvl1pPr>
          </a:lstStyle>
          <a:p>
            <a:pPr>
              <a:defRPr/>
            </a:pPr>
            <a:fld id="{3C63D276-FC2C-41AF-B9D2-4B3B7CEB6C82}" type="slidenum">
              <a:rPr lang="en-US" altLang="en-US"/>
              <a:pPr>
                <a:defRPr/>
              </a:pPr>
              <a:t>‹#›</a:t>
            </a:fld>
            <a:endParaRPr lang="en-US" altLang="en-US" dirty="0"/>
          </a:p>
        </p:txBody>
      </p:sp>
    </p:spTree>
    <p:extLst>
      <p:ext uri="{BB962C8B-B14F-4D97-AF65-F5344CB8AC3E}">
        <p14:creationId xmlns:p14="http://schemas.microsoft.com/office/powerpoint/2010/main" val="9506333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Rectangle 2"/>
          <p:cNvSpPr>
            <a:spLocks noChangeAspect="1"/>
          </p:cNvSpPr>
          <p:nvPr/>
        </p:nvSpPr>
        <p:spPr>
          <a:xfrm>
            <a:off x="441325" y="606425"/>
            <a:ext cx="11299825"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4" name="Date Placeholder 2"/>
          <p:cNvSpPr>
            <a:spLocks noGrp="1"/>
          </p:cNvSpPr>
          <p:nvPr>
            <p:ph type="dt" sz="half" idx="10"/>
          </p:nvPr>
        </p:nvSpPr>
        <p:spPr/>
        <p:txBody>
          <a:bodyPr/>
          <a:lstStyle>
            <a:lvl1pPr>
              <a:defRPr/>
            </a:lvl1pPr>
          </a:lstStyle>
          <a:p>
            <a:pPr>
              <a:defRPr/>
            </a:pPr>
            <a:fld id="{F29DE068-B6E4-440A-BDE2-15DCD807ACC5}" type="datetimeFigureOut">
              <a:rPr lang="en-US"/>
              <a:pPr>
                <a:defRPr/>
              </a:pPr>
              <a:t>2/23/2026</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fld id="{184FF1F6-28AB-4CC4-AAC7-9FEA20DF8DEC}" type="slidenum">
              <a:rPr lang="en-US" altLang="en-US"/>
              <a:pPr/>
              <a:t>‹#›</a:t>
            </a:fld>
            <a:endParaRPr lang="en-US" altLang="en-US"/>
          </a:p>
        </p:txBody>
      </p:sp>
    </p:spTree>
    <p:extLst>
      <p:ext uri="{BB962C8B-B14F-4D97-AF65-F5344CB8AC3E}">
        <p14:creationId xmlns:p14="http://schemas.microsoft.com/office/powerpoint/2010/main" val="330513034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C3B834B-396D-3ED7-E68B-A3F34E1D3148}"/>
              </a:ext>
            </a:extLst>
          </p:cNvPr>
          <p:cNvSpPr>
            <a:spLocks noChangeAspect="1"/>
          </p:cNvSpPr>
          <p:nvPr/>
        </p:nvSpPr>
        <p:spPr>
          <a:xfrm>
            <a:off x="447675" y="5141913"/>
            <a:ext cx="11290300" cy="125888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5" name="Date Placeholder 3">
            <a:extLst>
              <a:ext uri="{FF2B5EF4-FFF2-40B4-BE49-F238E27FC236}">
                <a16:creationId xmlns:a16="http://schemas.microsoft.com/office/drawing/2014/main" id="{AD7A877D-A2CC-1D8B-40A9-7E79D3C88CED}"/>
              </a:ext>
            </a:extLst>
          </p:cNvPr>
          <p:cNvSpPr>
            <a:spLocks noGrp="1"/>
          </p:cNvSpPr>
          <p:nvPr>
            <p:ph type="dt" sz="half" idx="10"/>
          </p:nvPr>
        </p:nvSpPr>
        <p:spPr/>
        <p:txBody>
          <a:bodyPr/>
          <a:lstStyle>
            <a:lvl1pPr>
              <a:defRPr>
                <a:solidFill>
                  <a:schemeClr val="accent1">
                    <a:lumMod val="75000"/>
                    <a:lumOff val="25000"/>
                  </a:schemeClr>
                </a:solidFill>
              </a:defRPr>
            </a:lvl1pPr>
          </a:lstStyle>
          <a:p>
            <a:pPr>
              <a:defRPr/>
            </a:pPr>
            <a:fld id="{81034C06-2B26-4C0E-8E42-3F9CB0831A90}" type="datetimeFigureOut">
              <a:rPr lang="en-US"/>
              <a:pPr>
                <a:defRPr/>
              </a:pPr>
              <a:t>2/25/2026</a:t>
            </a:fld>
            <a:endParaRPr lang="en-US" dirty="0"/>
          </a:p>
        </p:txBody>
      </p:sp>
      <p:sp>
        <p:nvSpPr>
          <p:cNvPr id="6" name="Footer Placeholder 4">
            <a:extLst>
              <a:ext uri="{FF2B5EF4-FFF2-40B4-BE49-F238E27FC236}">
                <a16:creationId xmlns:a16="http://schemas.microsoft.com/office/drawing/2014/main" id="{1279DEED-1AA8-4B83-1552-9A0C1E9B665B}"/>
              </a:ext>
            </a:extLst>
          </p:cNvPr>
          <p:cNvSpPr>
            <a:spLocks noGrp="1"/>
          </p:cNvSpPr>
          <p:nvPr>
            <p:ph type="ftr" sz="quarter" idx="11"/>
          </p:nvPr>
        </p:nvSpPr>
        <p:spPr/>
        <p:txBody>
          <a:bodyPr/>
          <a:lstStyle>
            <a:lvl1pPr>
              <a:defRPr>
                <a:solidFill>
                  <a:schemeClr val="accent1">
                    <a:lumMod val="75000"/>
                    <a:lumOff val="25000"/>
                  </a:schemeClr>
                </a:solidFill>
              </a:defRPr>
            </a:lvl1pPr>
          </a:lstStyle>
          <a:p>
            <a:pPr>
              <a:defRPr/>
            </a:pPr>
            <a:endParaRPr lang="en-US"/>
          </a:p>
        </p:txBody>
      </p:sp>
      <p:sp>
        <p:nvSpPr>
          <p:cNvPr id="7" name="Slide Number Placeholder 5">
            <a:extLst>
              <a:ext uri="{FF2B5EF4-FFF2-40B4-BE49-F238E27FC236}">
                <a16:creationId xmlns:a16="http://schemas.microsoft.com/office/drawing/2014/main" id="{9D8350B1-95C3-044A-95C5-F4923E483AE1}"/>
              </a:ext>
            </a:extLst>
          </p:cNvPr>
          <p:cNvSpPr>
            <a:spLocks noGrp="1"/>
          </p:cNvSpPr>
          <p:nvPr>
            <p:ph type="sldNum" sz="quarter" idx="12"/>
          </p:nvPr>
        </p:nvSpPr>
        <p:spPr/>
        <p:txBody>
          <a:bodyPr/>
          <a:lstStyle>
            <a:lvl1pPr>
              <a:defRPr>
                <a:solidFill>
                  <a:srgbClr val="55A08A"/>
                </a:solidFill>
              </a:defRPr>
            </a:lvl1pPr>
          </a:lstStyle>
          <a:p>
            <a:pPr>
              <a:defRPr/>
            </a:pPr>
            <a:fld id="{DE6ADF70-21FE-4C44-A68D-6673C41A00DB}" type="slidenum">
              <a:rPr lang="en-US" altLang="en-US"/>
              <a:pPr>
                <a:defRPr/>
              </a:pPr>
              <a:t>‹#›</a:t>
            </a:fld>
            <a:endParaRPr lang="en-US" altLang="en-US" dirty="0"/>
          </a:p>
        </p:txBody>
      </p:sp>
    </p:spTree>
    <p:extLst>
      <p:ext uri="{BB962C8B-B14F-4D97-AF65-F5344CB8AC3E}">
        <p14:creationId xmlns:p14="http://schemas.microsoft.com/office/powerpoint/2010/main" val="265312852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22D7244-F551-F795-77CE-0C81FC485AFB}"/>
              </a:ext>
            </a:extLst>
          </p:cNvPr>
          <p:cNvSpPr>
            <a:spLocks noChangeAspect="1"/>
          </p:cNvSpPr>
          <p:nvPr/>
        </p:nvSpPr>
        <p:spPr>
          <a:xfrm>
            <a:off x="446088" y="606425"/>
            <a:ext cx="11299825"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4">
            <a:extLst>
              <a:ext uri="{FF2B5EF4-FFF2-40B4-BE49-F238E27FC236}">
                <a16:creationId xmlns:a16="http://schemas.microsoft.com/office/drawing/2014/main" id="{9A2FFF88-36C2-5D66-C6A0-11EF61BD433A}"/>
              </a:ext>
            </a:extLst>
          </p:cNvPr>
          <p:cNvSpPr>
            <a:spLocks noGrp="1"/>
          </p:cNvSpPr>
          <p:nvPr>
            <p:ph type="dt" sz="half" idx="10"/>
          </p:nvPr>
        </p:nvSpPr>
        <p:spPr/>
        <p:txBody>
          <a:bodyPr/>
          <a:lstStyle>
            <a:lvl1pPr>
              <a:defRPr/>
            </a:lvl1pPr>
          </a:lstStyle>
          <a:p>
            <a:pPr>
              <a:defRPr/>
            </a:pPr>
            <a:fld id="{2326C063-DF9F-463B-BDAA-32D666DB3A91}" type="datetimeFigureOut">
              <a:rPr lang="en-US"/>
              <a:pPr>
                <a:defRPr/>
              </a:pPr>
              <a:t>2/25/2026</a:t>
            </a:fld>
            <a:endParaRPr lang="en-US" dirty="0"/>
          </a:p>
        </p:txBody>
      </p:sp>
      <p:sp>
        <p:nvSpPr>
          <p:cNvPr id="7" name="Footer Placeholder 5">
            <a:extLst>
              <a:ext uri="{FF2B5EF4-FFF2-40B4-BE49-F238E27FC236}">
                <a16:creationId xmlns:a16="http://schemas.microsoft.com/office/drawing/2014/main" id="{30824459-F5A0-A213-AAB7-B344B72CBC99}"/>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6">
            <a:extLst>
              <a:ext uri="{FF2B5EF4-FFF2-40B4-BE49-F238E27FC236}">
                <a16:creationId xmlns:a16="http://schemas.microsoft.com/office/drawing/2014/main" id="{115E0970-741F-8175-47EA-D8EB3DE09CC5}"/>
              </a:ext>
            </a:extLst>
          </p:cNvPr>
          <p:cNvSpPr>
            <a:spLocks noGrp="1"/>
          </p:cNvSpPr>
          <p:nvPr>
            <p:ph type="sldNum" sz="quarter" idx="12"/>
          </p:nvPr>
        </p:nvSpPr>
        <p:spPr/>
        <p:txBody>
          <a:bodyPr/>
          <a:lstStyle>
            <a:lvl1pPr>
              <a:defRPr/>
            </a:lvl1pPr>
          </a:lstStyle>
          <a:p>
            <a:pPr>
              <a:defRPr/>
            </a:pPr>
            <a:fld id="{74D3A551-694B-44FE-82CF-2DDBF7D7DC3A}" type="slidenum">
              <a:rPr lang="en-US" altLang="en-US"/>
              <a:pPr>
                <a:defRPr/>
              </a:pPr>
              <a:t>‹#›</a:t>
            </a:fld>
            <a:endParaRPr lang="en-US" altLang="en-US" dirty="0"/>
          </a:p>
        </p:txBody>
      </p:sp>
    </p:spTree>
    <p:extLst>
      <p:ext uri="{BB962C8B-B14F-4D97-AF65-F5344CB8AC3E}">
        <p14:creationId xmlns:p14="http://schemas.microsoft.com/office/powerpoint/2010/main" val="306725455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AA9C34F-96EB-5A5D-3FBE-EA39AB7A4B32}"/>
              </a:ext>
            </a:extLst>
          </p:cNvPr>
          <p:cNvSpPr>
            <a:spLocks noChangeAspect="1"/>
          </p:cNvSpPr>
          <p:nvPr/>
        </p:nvSpPr>
        <p:spPr>
          <a:xfrm>
            <a:off x="446088" y="606425"/>
            <a:ext cx="11299825"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D8A50A30-D218-701B-8238-ECBFF4017A5C}"/>
              </a:ext>
            </a:extLst>
          </p:cNvPr>
          <p:cNvSpPr>
            <a:spLocks noGrp="1"/>
          </p:cNvSpPr>
          <p:nvPr>
            <p:ph type="dt" sz="half" idx="10"/>
          </p:nvPr>
        </p:nvSpPr>
        <p:spPr/>
        <p:txBody>
          <a:bodyPr/>
          <a:lstStyle>
            <a:lvl1pPr>
              <a:defRPr/>
            </a:lvl1pPr>
          </a:lstStyle>
          <a:p>
            <a:pPr>
              <a:defRPr/>
            </a:pPr>
            <a:fld id="{6763BF9D-A5B0-423E-AD46-C43D21069A4C}" type="datetimeFigureOut">
              <a:rPr lang="en-US"/>
              <a:pPr>
                <a:defRPr/>
              </a:pPr>
              <a:t>2/25/2026</a:t>
            </a:fld>
            <a:endParaRPr lang="en-US" dirty="0"/>
          </a:p>
        </p:txBody>
      </p:sp>
      <p:sp>
        <p:nvSpPr>
          <p:cNvPr id="8" name="Footer Placeholder 7">
            <a:extLst>
              <a:ext uri="{FF2B5EF4-FFF2-40B4-BE49-F238E27FC236}">
                <a16:creationId xmlns:a16="http://schemas.microsoft.com/office/drawing/2014/main" id="{F4D545BD-3715-F19D-D1DB-E7CC78199EA8}"/>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8">
            <a:extLst>
              <a:ext uri="{FF2B5EF4-FFF2-40B4-BE49-F238E27FC236}">
                <a16:creationId xmlns:a16="http://schemas.microsoft.com/office/drawing/2014/main" id="{64462BE0-083F-E819-4244-4832ACD99D04}"/>
              </a:ext>
            </a:extLst>
          </p:cNvPr>
          <p:cNvSpPr>
            <a:spLocks noGrp="1"/>
          </p:cNvSpPr>
          <p:nvPr>
            <p:ph type="sldNum" sz="quarter" idx="12"/>
          </p:nvPr>
        </p:nvSpPr>
        <p:spPr/>
        <p:txBody>
          <a:bodyPr/>
          <a:lstStyle>
            <a:lvl1pPr>
              <a:defRPr/>
            </a:lvl1pPr>
          </a:lstStyle>
          <a:p>
            <a:pPr>
              <a:defRPr/>
            </a:pPr>
            <a:fld id="{C736213E-E770-4E3C-9FF5-87D5B3ED9477}" type="slidenum">
              <a:rPr lang="en-US" altLang="en-US"/>
              <a:pPr>
                <a:defRPr/>
              </a:pPr>
              <a:t>‹#›</a:t>
            </a:fld>
            <a:endParaRPr lang="en-US" altLang="en-US" dirty="0"/>
          </a:p>
        </p:txBody>
      </p:sp>
    </p:spTree>
    <p:extLst>
      <p:ext uri="{BB962C8B-B14F-4D97-AF65-F5344CB8AC3E}">
        <p14:creationId xmlns:p14="http://schemas.microsoft.com/office/powerpoint/2010/main" val="164574983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7D94765-6D74-94F4-7D6B-93850F50ADE3}"/>
              </a:ext>
            </a:extLst>
          </p:cNvPr>
          <p:cNvSpPr>
            <a:spLocks noChangeAspect="1"/>
          </p:cNvSpPr>
          <p:nvPr/>
        </p:nvSpPr>
        <p:spPr>
          <a:xfrm>
            <a:off x="441325" y="606425"/>
            <a:ext cx="11299825"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en-US"/>
          </a:p>
        </p:txBody>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8ED64BF9-BAE0-25BF-416D-F822A0F7EA56}"/>
              </a:ext>
            </a:extLst>
          </p:cNvPr>
          <p:cNvSpPr>
            <a:spLocks noGrp="1"/>
          </p:cNvSpPr>
          <p:nvPr>
            <p:ph type="dt" sz="half" idx="10"/>
          </p:nvPr>
        </p:nvSpPr>
        <p:spPr/>
        <p:txBody>
          <a:bodyPr/>
          <a:lstStyle>
            <a:lvl1pPr>
              <a:defRPr/>
            </a:lvl1pPr>
          </a:lstStyle>
          <a:p>
            <a:pPr>
              <a:defRPr/>
            </a:pPr>
            <a:fld id="{2CFE9BEC-5633-4890-A8C9-2A34097AB731}" type="datetimeFigureOut">
              <a:rPr lang="en-US"/>
              <a:pPr>
                <a:defRPr/>
              </a:pPr>
              <a:t>2/25/2026</a:t>
            </a:fld>
            <a:endParaRPr lang="en-US" dirty="0"/>
          </a:p>
        </p:txBody>
      </p:sp>
      <p:sp>
        <p:nvSpPr>
          <p:cNvPr id="4" name="Footer Placeholder 3">
            <a:extLst>
              <a:ext uri="{FF2B5EF4-FFF2-40B4-BE49-F238E27FC236}">
                <a16:creationId xmlns:a16="http://schemas.microsoft.com/office/drawing/2014/main" id="{6ADC9FA4-A494-EB05-2704-48AEE26CC980}"/>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4">
            <a:extLst>
              <a:ext uri="{FF2B5EF4-FFF2-40B4-BE49-F238E27FC236}">
                <a16:creationId xmlns:a16="http://schemas.microsoft.com/office/drawing/2014/main" id="{C1FF9A4C-BBD9-EAB5-99DC-247644FC5615}"/>
              </a:ext>
            </a:extLst>
          </p:cNvPr>
          <p:cNvSpPr>
            <a:spLocks noGrp="1"/>
          </p:cNvSpPr>
          <p:nvPr>
            <p:ph type="sldNum" sz="quarter" idx="12"/>
          </p:nvPr>
        </p:nvSpPr>
        <p:spPr/>
        <p:txBody>
          <a:bodyPr/>
          <a:lstStyle>
            <a:lvl1pPr>
              <a:defRPr/>
            </a:lvl1pPr>
          </a:lstStyle>
          <a:p>
            <a:pPr>
              <a:defRPr/>
            </a:pPr>
            <a:fld id="{E0CA9F14-5724-403D-93ED-26AF2E46D645}" type="slidenum">
              <a:rPr lang="en-US" altLang="en-US"/>
              <a:pPr>
                <a:defRPr/>
              </a:pPr>
              <a:t>‹#›</a:t>
            </a:fld>
            <a:endParaRPr lang="en-US" altLang="en-US" dirty="0"/>
          </a:p>
        </p:txBody>
      </p:sp>
    </p:spTree>
    <p:extLst>
      <p:ext uri="{BB962C8B-B14F-4D97-AF65-F5344CB8AC3E}">
        <p14:creationId xmlns:p14="http://schemas.microsoft.com/office/powerpoint/2010/main" val="335608878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D8F9CDA-DC7A-7DE5-0BC4-81D306687AAF}"/>
              </a:ext>
            </a:extLst>
          </p:cNvPr>
          <p:cNvSpPr>
            <a:spLocks noGrp="1"/>
          </p:cNvSpPr>
          <p:nvPr>
            <p:ph type="dt" sz="half" idx="10"/>
          </p:nvPr>
        </p:nvSpPr>
        <p:spPr/>
        <p:txBody>
          <a:bodyPr/>
          <a:lstStyle>
            <a:lvl1pPr>
              <a:defRPr/>
            </a:lvl1pPr>
          </a:lstStyle>
          <a:p>
            <a:pPr>
              <a:defRPr/>
            </a:pPr>
            <a:fld id="{D3063A24-7C60-4BEB-B2B0-77BB1181AE80}" type="datetimeFigureOut">
              <a:rPr lang="en-US"/>
              <a:pPr>
                <a:defRPr/>
              </a:pPr>
              <a:t>2/25/2026</a:t>
            </a:fld>
            <a:endParaRPr lang="en-US" dirty="0"/>
          </a:p>
        </p:txBody>
      </p:sp>
      <p:sp>
        <p:nvSpPr>
          <p:cNvPr id="3" name="Footer Placeholder 4">
            <a:extLst>
              <a:ext uri="{FF2B5EF4-FFF2-40B4-BE49-F238E27FC236}">
                <a16:creationId xmlns:a16="http://schemas.microsoft.com/office/drawing/2014/main" id="{0223120D-A268-06E1-B653-57A7FEBAED3C}"/>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C2F20096-8C64-5BD4-788C-B3E36E7EDD6F}"/>
              </a:ext>
            </a:extLst>
          </p:cNvPr>
          <p:cNvSpPr>
            <a:spLocks noGrp="1"/>
          </p:cNvSpPr>
          <p:nvPr>
            <p:ph type="sldNum" sz="quarter" idx="12"/>
          </p:nvPr>
        </p:nvSpPr>
        <p:spPr/>
        <p:txBody>
          <a:bodyPr/>
          <a:lstStyle>
            <a:lvl1pPr>
              <a:defRPr/>
            </a:lvl1pPr>
          </a:lstStyle>
          <a:p>
            <a:pPr>
              <a:defRPr/>
            </a:pPr>
            <a:fld id="{F6DAAA85-0A68-48E3-B759-2632030E1A3E}" type="slidenum">
              <a:rPr lang="en-US" altLang="en-US"/>
              <a:pPr>
                <a:defRPr/>
              </a:pPr>
              <a:t>‹#›</a:t>
            </a:fld>
            <a:endParaRPr lang="en-US" altLang="en-US" dirty="0"/>
          </a:p>
        </p:txBody>
      </p:sp>
    </p:spTree>
    <p:extLst>
      <p:ext uri="{BB962C8B-B14F-4D97-AF65-F5344CB8AC3E}">
        <p14:creationId xmlns:p14="http://schemas.microsoft.com/office/powerpoint/2010/main" val="355408757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E5932D9-E684-B88A-E615-47B596236B23}"/>
              </a:ext>
            </a:extLst>
          </p:cNvPr>
          <p:cNvSpPr>
            <a:spLocks noChangeAspect="1"/>
          </p:cNvSpPr>
          <p:nvPr/>
        </p:nvSpPr>
        <p:spPr>
          <a:xfrm>
            <a:off x="447675" y="5141913"/>
            <a:ext cx="11298238" cy="127476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Date Placeholder 4">
            <a:extLst>
              <a:ext uri="{FF2B5EF4-FFF2-40B4-BE49-F238E27FC236}">
                <a16:creationId xmlns:a16="http://schemas.microsoft.com/office/drawing/2014/main" id="{62A18613-FBF7-BF24-755B-90CFF49C47C5}"/>
              </a:ext>
            </a:extLst>
          </p:cNvPr>
          <p:cNvSpPr>
            <a:spLocks noGrp="1"/>
          </p:cNvSpPr>
          <p:nvPr>
            <p:ph type="dt" sz="half" idx="10"/>
          </p:nvPr>
        </p:nvSpPr>
        <p:spPr/>
        <p:txBody>
          <a:bodyPr/>
          <a:lstStyle>
            <a:lvl1pPr>
              <a:defRPr>
                <a:solidFill>
                  <a:schemeClr val="accent1">
                    <a:lumMod val="75000"/>
                    <a:lumOff val="25000"/>
                  </a:schemeClr>
                </a:solidFill>
              </a:defRPr>
            </a:lvl1pPr>
          </a:lstStyle>
          <a:p>
            <a:pPr>
              <a:defRPr/>
            </a:pPr>
            <a:fld id="{49A3A351-B469-459D-8758-0F510F4AEC17}" type="datetimeFigureOut">
              <a:rPr lang="en-US"/>
              <a:pPr>
                <a:defRPr/>
              </a:pPr>
              <a:t>2/25/2026</a:t>
            </a:fld>
            <a:endParaRPr lang="en-US" dirty="0"/>
          </a:p>
        </p:txBody>
      </p:sp>
      <p:sp>
        <p:nvSpPr>
          <p:cNvPr id="7" name="Footer Placeholder 5">
            <a:extLst>
              <a:ext uri="{FF2B5EF4-FFF2-40B4-BE49-F238E27FC236}">
                <a16:creationId xmlns:a16="http://schemas.microsoft.com/office/drawing/2014/main" id="{948CA8CC-1A64-8AB2-3C7C-09BB888E069D}"/>
              </a:ext>
            </a:extLst>
          </p:cNvPr>
          <p:cNvSpPr>
            <a:spLocks noGrp="1"/>
          </p:cNvSpPr>
          <p:nvPr>
            <p:ph type="ftr" sz="quarter" idx="11"/>
          </p:nvPr>
        </p:nvSpPr>
        <p:spPr/>
        <p:txBody>
          <a:bodyPr/>
          <a:lstStyle>
            <a:lvl1pPr>
              <a:defRPr>
                <a:solidFill>
                  <a:schemeClr val="accent1">
                    <a:lumMod val="75000"/>
                    <a:lumOff val="25000"/>
                  </a:schemeClr>
                </a:solidFill>
              </a:defRPr>
            </a:lvl1pPr>
          </a:lstStyle>
          <a:p>
            <a:pPr>
              <a:defRPr/>
            </a:pPr>
            <a:endParaRPr lang="en-US"/>
          </a:p>
        </p:txBody>
      </p:sp>
      <p:sp>
        <p:nvSpPr>
          <p:cNvPr id="8" name="Slide Number Placeholder 6">
            <a:extLst>
              <a:ext uri="{FF2B5EF4-FFF2-40B4-BE49-F238E27FC236}">
                <a16:creationId xmlns:a16="http://schemas.microsoft.com/office/drawing/2014/main" id="{0107BD5B-F5AC-BBAF-E3AA-0CB028A2D069}"/>
              </a:ext>
            </a:extLst>
          </p:cNvPr>
          <p:cNvSpPr>
            <a:spLocks noGrp="1"/>
          </p:cNvSpPr>
          <p:nvPr>
            <p:ph type="sldNum" sz="quarter" idx="12"/>
          </p:nvPr>
        </p:nvSpPr>
        <p:spPr/>
        <p:txBody>
          <a:bodyPr/>
          <a:lstStyle>
            <a:lvl1pPr>
              <a:defRPr>
                <a:solidFill>
                  <a:srgbClr val="55A08A"/>
                </a:solidFill>
              </a:defRPr>
            </a:lvl1pPr>
          </a:lstStyle>
          <a:p>
            <a:pPr>
              <a:defRPr/>
            </a:pPr>
            <a:fld id="{FF3B4289-2395-4452-A57C-BC2E44992313}" type="slidenum">
              <a:rPr lang="en-US" altLang="en-US"/>
              <a:pPr>
                <a:defRPr/>
              </a:pPr>
              <a:t>‹#›</a:t>
            </a:fld>
            <a:endParaRPr lang="en-US" altLang="en-US" dirty="0"/>
          </a:p>
        </p:txBody>
      </p:sp>
    </p:spTree>
    <p:extLst>
      <p:ext uri="{BB962C8B-B14F-4D97-AF65-F5344CB8AC3E}">
        <p14:creationId xmlns:p14="http://schemas.microsoft.com/office/powerpoint/2010/main" val="202842454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dirty="0"/>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3">
            <a:extLst>
              <a:ext uri="{FF2B5EF4-FFF2-40B4-BE49-F238E27FC236}">
                <a16:creationId xmlns:a16="http://schemas.microsoft.com/office/drawing/2014/main" id="{6F000261-D38F-EB30-EC80-D8AB00D7BD18}"/>
              </a:ext>
            </a:extLst>
          </p:cNvPr>
          <p:cNvSpPr>
            <a:spLocks noGrp="1"/>
          </p:cNvSpPr>
          <p:nvPr>
            <p:ph type="dt" sz="half" idx="10"/>
          </p:nvPr>
        </p:nvSpPr>
        <p:spPr/>
        <p:txBody>
          <a:bodyPr/>
          <a:lstStyle>
            <a:lvl1pPr>
              <a:defRPr/>
            </a:lvl1pPr>
          </a:lstStyle>
          <a:p>
            <a:pPr>
              <a:defRPr/>
            </a:pPr>
            <a:fld id="{F477F707-A533-49EF-B86C-28880FF1C5B2}" type="datetimeFigureOut">
              <a:rPr lang="en-US"/>
              <a:pPr>
                <a:defRPr/>
              </a:pPr>
              <a:t>2/25/2026</a:t>
            </a:fld>
            <a:endParaRPr lang="en-US" dirty="0"/>
          </a:p>
        </p:txBody>
      </p:sp>
      <p:sp>
        <p:nvSpPr>
          <p:cNvPr id="6" name="Footer Placeholder 4">
            <a:extLst>
              <a:ext uri="{FF2B5EF4-FFF2-40B4-BE49-F238E27FC236}">
                <a16:creationId xmlns:a16="http://schemas.microsoft.com/office/drawing/2014/main" id="{11610708-1D11-4338-0552-F2BE4520BEE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54D5B8E-C592-6B53-4B35-7DD23AFF19A3}"/>
              </a:ext>
            </a:extLst>
          </p:cNvPr>
          <p:cNvSpPr>
            <a:spLocks noGrp="1"/>
          </p:cNvSpPr>
          <p:nvPr>
            <p:ph type="sldNum" sz="quarter" idx="12"/>
          </p:nvPr>
        </p:nvSpPr>
        <p:spPr/>
        <p:txBody>
          <a:bodyPr/>
          <a:lstStyle>
            <a:lvl1pPr>
              <a:defRPr/>
            </a:lvl1pPr>
          </a:lstStyle>
          <a:p>
            <a:pPr>
              <a:defRPr/>
            </a:pPr>
            <a:fld id="{86479B60-1B80-4A33-A150-263B9D77F163}" type="slidenum">
              <a:rPr lang="en-US" altLang="en-US"/>
              <a:pPr>
                <a:defRPr/>
              </a:pPr>
              <a:t>‹#›</a:t>
            </a:fld>
            <a:endParaRPr lang="en-US" altLang="en-US" dirty="0"/>
          </a:p>
        </p:txBody>
      </p:sp>
    </p:spTree>
    <p:extLst>
      <p:ext uri="{BB962C8B-B14F-4D97-AF65-F5344CB8AC3E}">
        <p14:creationId xmlns:p14="http://schemas.microsoft.com/office/powerpoint/2010/main" val="425099677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DE9BAD1-2C29-B56F-F9BC-57F8CA85DCC7}"/>
              </a:ext>
            </a:extLst>
          </p:cNvPr>
          <p:cNvSpPr>
            <a:spLocks noChangeAspect="1"/>
          </p:cNvSpPr>
          <p:nvPr/>
        </p:nvSpPr>
        <p:spPr>
          <a:xfrm>
            <a:off x="439738" y="614363"/>
            <a:ext cx="11309350" cy="118903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B5C940F7-9137-5C76-B677-0578227200AC}"/>
              </a:ext>
            </a:extLst>
          </p:cNvPr>
          <p:cNvSpPr>
            <a:spLocks noGrp="1"/>
          </p:cNvSpPr>
          <p:nvPr>
            <p:ph type="dt" sz="half" idx="10"/>
          </p:nvPr>
        </p:nvSpPr>
        <p:spPr/>
        <p:txBody>
          <a:bodyPr/>
          <a:lstStyle>
            <a:lvl1pPr>
              <a:defRPr/>
            </a:lvl1pPr>
          </a:lstStyle>
          <a:p>
            <a:pPr>
              <a:defRPr/>
            </a:pPr>
            <a:fld id="{CA8506B3-2D27-41D7-81F8-18E4376D1146}" type="datetimeFigureOut">
              <a:rPr lang="en-US"/>
              <a:pPr>
                <a:defRPr/>
              </a:pPr>
              <a:t>2/25/2026</a:t>
            </a:fld>
            <a:endParaRPr lang="en-US" dirty="0"/>
          </a:p>
        </p:txBody>
      </p:sp>
      <p:sp>
        <p:nvSpPr>
          <p:cNvPr id="5" name="Footer Placeholder 4">
            <a:extLst>
              <a:ext uri="{FF2B5EF4-FFF2-40B4-BE49-F238E27FC236}">
                <a16:creationId xmlns:a16="http://schemas.microsoft.com/office/drawing/2014/main" id="{C8CCDF40-A606-77BC-3052-07C81566348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148BB12-3790-28AA-150A-19DAF4BB238D}"/>
              </a:ext>
            </a:extLst>
          </p:cNvPr>
          <p:cNvSpPr>
            <a:spLocks noGrp="1"/>
          </p:cNvSpPr>
          <p:nvPr>
            <p:ph type="sldNum" sz="quarter" idx="12"/>
          </p:nvPr>
        </p:nvSpPr>
        <p:spPr/>
        <p:txBody>
          <a:bodyPr/>
          <a:lstStyle>
            <a:lvl1pPr>
              <a:defRPr/>
            </a:lvl1pPr>
          </a:lstStyle>
          <a:p>
            <a:pPr>
              <a:defRPr/>
            </a:pPr>
            <a:fld id="{9578E6DD-4622-400A-862C-6846F047BDDA}" type="slidenum">
              <a:rPr lang="en-US" altLang="en-US"/>
              <a:pPr>
                <a:defRPr/>
              </a:pPr>
              <a:t>‹#›</a:t>
            </a:fld>
            <a:endParaRPr lang="en-US" altLang="en-US" dirty="0"/>
          </a:p>
        </p:txBody>
      </p:sp>
    </p:spTree>
    <p:extLst>
      <p:ext uri="{BB962C8B-B14F-4D97-AF65-F5344CB8AC3E}">
        <p14:creationId xmlns:p14="http://schemas.microsoft.com/office/powerpoint/2010/main" val="303017514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A5B9351-4841-01EE-F35D-86B580FAA9F7}"/>
              </a:ext>
            </a:extLst>
          </p:cNvPr>
          <p:cNvSpPr>
            <a:spLocks noChangeAspect="1"/>
          </p:cNvSpPr>
          <p:nvPr/>
        </p:nvSpPr>
        <p:spPr>
          <a:xfrm>
            <a:off x="8839200" y="600075"/>
            <a:ext cx="2906713" cy="58166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F9798F3C-26DD-4DCE-1A9D-87BE494D6B06}"/>
              </a:ext>
            </a:extLst>
          </p:cNvPr>
          <p:cNvSpPr>
            <a:spLocks noGrp="1"/>
          </p:cNvSpPr>
          <p:nvPr>
            <p:ph type="dt" sz="half" idx="10"/>
          </p:nvPr>
        </p:nvSpPr>
        <p:spPr>
          <a:xfrm>
            <a:off x="8993188" y="5956300"/>
            <a:ext cx="1328737" cy="365125"/>
          </a:xfrm>
        </p:spPr>
        <p:txBody>
          <a:bodyPr/>
          <a:lstStyle>
            <a:lvl1pPr>
              <a:defRPr>
                <a:solidFill>
                  <a:schemeClr val="accent1">
                    <a:lumMod val="75000"/>
                    <a:lumOff val="25000"/>
                  </a:schemeClr>
                </a:solidFill>
              </a:defRPr>
            </a:lvl1pPr>
          </a:lstStyle>
          <a:p>
            <a:pPr>
              <a:defRPr/>
            </a:pPr>
            <a:fld id="{F1F88304-0FFC-4475-8142-4E8168272C5F}" type="datetimeFigureOut">
              <a:rPr lang="en-US"/>
              <a:pPr>
                <a:defRPr/>
              </a:pPr>
              <a:t>2/25/2026</a:t>
            </a:fld>
            <a:endParaRPr lang="en-US" dirty="0"/>
          </a:p>
        </p:txBody>
      </p:sp>
      <p:sp>
        <p:nvSpPr>
          <p:cNvPr id="6" name="Footer Placeholder 4">
            <a:extLst>
              <a:ext uri="{FF2B5EF4-FFF2-40B4-BE49-F238E27FC236}">
                <a16:creationId xmlns:a16="http://schemas.microsoft.com/office/drawing/2014/main" id="{7699BC06-5CEA-0FC7-6662-D06280728083}"/>
              </a:ext>
            </a:extLst>
          </p:cNvPr>
          <p:cNvSpPr>
            <a:spLocks noGrp="1"/>
          </p:cNvSpPr>
          <p:nvPr>
            <p:ph type="ftr" sz="quarter" idx="11"/>
          </p:nvPr>
        </p:nvSpPr>
        <p:spPr>
          <a:xfrm>
            <a:off x="774700" y="5951538"/>
            <a:ext cx="7896225" cy="365125"/>
          </a:xfrm>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31D46940-DEEC-EB8E-9652-86164BD78B6F}"/>
              </a:ext>
            </a:extLst>
          </p:cNvPr>
          <p:cNvSpPr>
            <a:spLocks noGrp="1"/>
          </p:cNvSpPr>
          <p:nvPr>
            <p:ph type="sldNum" sz="quarter" idx="12"/>
          </p:nvPr>
        </p:nvSpPr>
        <p:spPr>
          <a:xfrm>
            <a:off x="10447338" y="5956300"/>
            <a:ext cx="1163637" cy="365125"/>
          </a:xfrm>
        </p:spPr>
        <p:txBody>
          <a:bodyPr/>
          <a:lstStyle>
            <a:lvl1pPr>
              <a:defRPr>
                <a:solidFill>
                  <a:srgbClr val="55A08A"/>
                </a:solidFill>
              </a:defRPr>
            </a:lvl1pPr>
          </a:lstStyle>
          <a:p>
            <a:pPr>
              <a:defRPr/>
            </a:pPr>
            <a:fld id="{1EAE7DD4-02D0-47C6-9EE0-EAF3945554A2}" type="slidenum">
              <a:rPr lang="en-US" altLang="en-US"/>
              <a:pPr>
                <a:defRPr/>
              </a:pPr>
              <a:t>‹#›</a:t>
            </a:fld>
            <a:endParaRPr lang="en-US" altLang="en-US" dirty="0"/>
          </a:p>
        </p:txBody>
      </p:sp>
    </p:spTree>
    <p:extLst>
      <p:ext uri="{BB962C8B-B14F-4D97-AF65-F5344CB8AC3E}">
        <p14:creationId xmlns:p14="http://schemas.microsoft.com/office/powerpoint/2010/main" val="395222351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C5F8FC3-3C09-E685-727A-7E3D19CCDC1F}"/>
              </a:ext>
            </a:extLst>
          </p:cNvPr>
          <p:cNvSpPr/>
          <p:nvPr/>
        </p:nvSpPr>
        <p:spPr>
          <a:xfrm>
            <a:off x="446088" y="3086100"/>
            <a:ext cx="11263312" cy="33051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en-US"/>
          </a:p>
        </p:txBody>
      </p:sp>
      <p:sp>
        <p:nvSpPr>
          <p:cNvPr id="2" name="Title 1"/>
          <p:cNvSpPr>
            <a:spLocks noGrp="1"/>
          </p:cNvSpPr>
          <p:nvPr>
            <p:ph type="ctrTitle"/>
          </p:nvPr>
        </p:nvSpPr>
        <p:spPr>
          <a:xfrm>
            <a:off x="581192" y="1020431"/>
            <a:ext cx="10993549" cy="1475013"/>
          </a:xfrm>
          <a:effectLst/>
        </p:spPr>
        <p:txBody>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3" y="2495447"/>
            <a:ext cx="10993547" cy="590321"/>
          </a:xfrm>
        </p:spPr>
        <p:txBody>
          <a:bodyPr anchor="t">
            <a:normAutofit/>
          </a:bodyPr>
          <a:lstStyle>
            <a:lvl1pPr marL="0" indent="0" algn="l">
              <a:buNone/>
              <a:defRPr sz="1600" cap="all">
                <a:solidFill>
                  <a:schemeClr val="accent2"/>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US" dirty="0"/>
          </a:p>
        </p:txBody>
      </p:sp>
      <p:sp>
        <p:nvSpPr>
          <p:cNvPr id="5" name="Date Placeholder 3">
            <a:extLst>
              <a:ext uri="{FF2B5EF4-FFF2-40B4-BE49-F238E27FC236}">
                <a16:creationId xmlns:a16="http://schemas.microsoft.com/office/drawing/2014/main" id="{963C0B0F-697F-220C-BF08-A92299164498}"/>
              </a:ext>
            </a:extLst>
          </p:cNvPr>
          <p:cNvSpPr>
            <a:spLocks noGrp="1"/>
          </p:cNvSpPr>
          <p:nvPr>
            <p:ph type="dt" sz="half" idx="10"/>
          </p:nvPr>
        </p:nvSpPr>
        <p:spPr/>
        <p:txBody>
          <a:bodyPr/>
          <a:lstStyle>
            <a:lvl1pPr>
              <a:defRPr>
                <a:solidFill>
                  <a:schemeClr val="accent1">
                    <a:lumMod val="75000"/>
                    <a:lumOff val="25000"/>
                  </a:schemeClr>
                </a:solidFill>
              </a:defRPr>
            </a:lvl1pPr>
          </a:lstStyle>
          <a:p>
            <a:pPr>
              <a:defRPr/>
            </a:pPr>
            <a:fld id="{05A1DBEF-5282-4499-9A1C-CA215E9A38E5}" type="datetimeFigureOut">
              <a:rPr lang="en-US"/>
              <a:pPr>
                <a:defRPr/>
              </a:pPr>
              <a:t>2/25/2026</a:t>
            </a:fld>
            <a:endParaRPr lang="en-US" dirty="0"/>
          </a:p>
        </p:txBody>
      </p:sp>
      <p:sp>
        <p:nvSpPr>
          <p:cNvPr id="6" name="Footer Placeholder 4">
            <a:extLst>
              <a:ext uri="{FF2B5EF4-FFF2-40B4-BE49-F238E27FC236}">
                <a16:creationId xmlns:a16="http://schemas.microsoft.com/office/drawing/2014/main" id="{C0B8A61F-4EE8-6701-C3C5-C3A377053050}"/>
              </a:ext>
            </a:extLst>
          </p:cNvPr>
          <p:cNvSpPr>
            <a:spLocks noGrp="1"/>
          </p:cNvSpPr>
          <p:nvPr>
            <p:ph type="ftr" sz="quarter" idx="11"/>
          </p:nvPr>
        </p:nvSpPr>
        <p:spPr/>
        <p:txBody>
          <a:bodyPr/>
          <a:lstStyle>
            <a:lvl1pPr>
              <a:defRPr>
                <a:solidFill>
                  <a:schemeClr val="accent1">
                    <a:lumMod val="75000"/>
                    <a:lumOff val="25000"/>
                  </a:schemeClr>
                </a:solidFill>
              </a:defRPr>
            </a:lvl1pPr>
          </a:lstStyle>
          <a:p>
            <a:pPr>
              <a:defRPr/>
            </a:pPr>
            <a:endParaRPr lang="en-US"/>
          </a:p>
        </p:txBody>
      </p:sp>
      <p:sp>
        <p:nvSpPr>
          <p:cNvPr id="7" name="Slide Number Placeholder 5">
            <a:extLst>
              <a:ext uri="{FF2B5EF4-FFF2-40B4-BE49-F238E27FC236}">
                <a16:creationId xmlns:a16="http://schemas.microsoft.com/office/drawing/2014/main" id="{9CA50C54-C63F-E6F4-979A-1FDE1DEB3ADE}"/>
              </a:ext>
            </a:extLst>
          </p:cNvPr>
          <p:cNvSpPr>
            <a:spLocks noGrp="1"/>
          </p:cNvSpPr>
          <p:nvPr>
            <p:ph type="sldNum" sz="quarter" idx="12"/>
          </p:nvPr>
        </p:nvSpPr>
        <p:spPr>
          <a:xfrm>
            <a:off x="10558463" y="5956300"/>
            <a:ext cx="1016000" cy="365125"/>
          </a:xfrm>
        </p:spPr>
        <p:txBody>
          <a:bodyPr/>
          <a:lstStyle>
            <a:lvl1pPr>
              <a:defRPr>
                <a:solidFill>
                  <a:srgbClr val="55A08A"/>
                </a:solidFill>
              </a:defRPr>
            </a:lvl1pPr>
          </a:lstStyle>
          <a:p>
            <a:pPr>
              <a:defRPr/>
            </a:pPr>
            <a:fld id="{4D929BE0-6084-4F80-BD85-1E86A69E28C2}" type="slidenum">
              <a:rPr lang="en-US" altLang="en-US"/>
              <a:pPr>
                <a:defRPr/>
              </a:pPr>
              <a:t>‹#›</a:t>
            </a:fld>
            <a:endParaRPr lang="en-US" altLang="en-US" dirty="0"/>
          </a:p>
        </p:txBody>
      </p:sp>
    </p:spTree>
    <p:extLst>
      <p:ext uri="{BB962C8B-B14F-4D97-AF65-F5344CB8AC3E}">
        <p14:creationId xmlns:p14="http://schemas.microsoft.com/office/powerpoint/2010/main" val="331320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3DB1CF2F-F0FF-4437-BE60-7B032C7D7382}" type="datetimeFigureOut">
              <a:rPr lang="en-US"/>
              <a:pPr>
                <a:defRPr/>
              </a:pPr>
              <a:t>2/23/2026</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C468010A-037B-49CF-B150-F8927A5CFA2B}" type="slidenum">
              <a:rPr lang="en-US" altLang="en-US"/>
              <a:pPr/>
              <a:t>‹#›</a:t>
            </a:fld>
            <a:endParaRPr lang="en-US" altLang="en-US"/>
          </a:p>
        </p:txBody>
      </p:sp>
    </p:spTree>
    <p:extLst>
      <p:ext uri="{BB962C8B-B14F-4D97-AF65-F5344CB8AC3E}">
        <p14:creationId xmlns:p14="http://schemas.microsoft.com/office/powerpoint/2010/main" val="158554513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68B04D6-F505-9DA3-FFDA-F94AF54EA146}"/>
              </a:ext>
            </a:extLst>
          </p:cNvPr>
          <p:cNvSpPr>
            <a:spLocks noChangeAspect="1"/>
          </p:cNvSpPr>
          <p:nvPr/>
        </p:nvSpPr>
        <p:spPr>
          <a:xfrm>
            <a:off x="439738" y="614363"/>
            <a:ext cx="11309350" cy="118903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en-US" dirty="0"/>
          </a:p>
        </p:txBody>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4" y="2180498"/>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8013A7A7-4657-C8EA-96DE-D729DA8E151E}"/>
              </a:ext>
            </a:extLst>
          </p:cNvPr>
          <p:cNvSpPr>
            <a:spLocks noGrp="1"/>
          </p:cNvSpPr>
          <p:nvPr>
            <p:ph type="dt" sz="half" idx="10"/>
          </p:nvPr>
        </p:nvSpPr>
        <p:spPr/>
        <p:txBody>
          <a:bodyPr/>
          <a:lstStyle>
            <a:lvl1pPr>
              <a:defRPr/>
            </a:lvl1pPr>
          </a:lstStyle>
          <a:p>
            <a:pPr>
              <a:defRPr/>
            </a:pPr>
            <a:fld id="{FE3B24F8-0E23-43EC-8E1A-48D38E7CF41A}" type="datetimeFigureOut">
              <a:rPr lang="en-US"/>
              <a:pPr>
                <a:defRPr/>
              </a:pPr>
              <a:t>2/25/2026</a:t>
            </a:fld>
            <a:endParaRPr lang="en-US" dirty="0"/>
          </a:p>
        </p:txBody>
      </p:sp>
      <p:sp>
        <p:nvSpPr>
          <p:cNvPr id="6" name="Footer Placeholder 4">
            <a:extLst>
              <a:ext uri="{FF2B5EF4-FFF2-40B4-BE49-F238E27FC236}">
                <a16:creationId xmlns:a16="http://schemas.microsoft.com/office/drawing/2014/main" id="{0F7B897B-E07C-6A3D-8CC9-C65573BD1A7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1983948-92F0-98FA-8802-FE2A17F72E0B}"/>
              </a:ext>
            </a:extLst>
          </p:cNvPr>
          <p:cNvSpPr>
            <a:spLocks noGrp="1"/>
          </p:cNvSpPr>
          <p:nvPr>
            <p:ph type="sldNum" sz="quarter" idx="12"/>
          </p:nvPr>
        </p:nvSpPr>
        <p:spPr/>
        <p:txBody>
          <a:bodyPr/>
          <a:lstStyle>
            <a:lvl1pPr>
              <a:defRPr/>
            </a:lvl1pPr>
          </a:lstStyle>
          <a:p>
            <a:pPr>
              <a:defRPr/>
            </a:pPr>
            <a:fld id="{BCA55567-9DAB-420F-AC8E-FB15EDCE7227}" type="slidenum">
              <a:rPr lang="en-US" altLang="en-US"/>
              <a:pPr>
                <a:defRPr/>
              </a:pPr>
              <a:t>‹#›</a:t>
            </a:fld>
            <a:endParaRPr lang="en-US" altLang="en-US" dirty="0"/>
          </a:p>
        </p:txBody>
      </p:sp>
    </p:spTree>
    <p:extLst>
      <p:ext uri="{BB962C8B-B14F-4D97-AF65-F5344CB8AC3E}">
        <p14:creationId xmlns:p14="http://schemas.microsoft.com/office/powerpoint/2010/main" val="3526016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4B90302-35D1-D6A3-A114-997D174762B4}"/>
              </a:ext>
            </a:extLst>
          </p:cNvPr>
          <p:cNvSpPr>
            <a:spLocks noChangeAspect="1"/>
          </p:cNvSpPr>
          <p:nvPr/>
        </p:nvSpPr>
        <p:spPr>
          <a:xfrm>
            <a:off x="447675" y="5141913"/>
            <a:ext cx="11290300" cy="125888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en-US"/>
          </a:p>
        </p:txBody>
      </p:sp>
      <p:sp>
        <p:nvSpPr>
          <p:cNvPr id="2" name="Title 1"/>
          <p:cNvSpPr>
            <a:spLocks noGrp="1"/>
          </p:cNvSpPr>
          <p:nvPr>
            <p:ph type="title"/>
          </p:nvPr>
        </p:nvSpPr>
        <p:spPr>
          <a:xfrm>
            <a:off x="581194" y="3043912"/>
            <a:ext cx="11029615" cy="1497507"/>
          </a:xfrm>
        </p:spPr>
        <p:txBody>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4" y="4541417"/>
            <a:ext cx="11029615" cy="600556"/>
          </a:xfrm>
        </p:spPr>
        <p:txBody>
          <a:bodyPr anchor="t">
            <a:normAutofit/>
          </a:bodyPr>
          <a:lstStyle>
            <a:lvl1pPr marL="0" indent="0" algn="l">
              <a:buNone/>
              <a:defRPr sz="1800" cap="all">
                <a:solidFill>
                  <a:schemeClr val="accent2"/>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Edit Master text styles</a:t>
            </a:r>
          </a:p>
        </p:txBody>
      </p:sp>
      <p:sp>
        <p:nvSpPr>
          <p:cNvPr id="5" name="Date Placeholder 3">
            <a:extLst>
              <a:ext uri="{FF2B5EF4-FFF2-40B4-BE49-F238E27FC236}">
                <a16:creationId xmlns:a16="http://schemas.microsoft.com/office/drawing/2014/main" id="{264DF385-E5A0-E692-0B76-29F7793DCAED}"/>
              </a:ext>
            </a:extLst>
          </p:cNvPr>
          <p:cNvSpPr>
            <a:spLocks noGrp="1"/>
          </p:cNvSpPr>
          <p:nvPr>
            <p:ph type="dt" sz="half" idx="10"/>
          </p:nvPr>
        </p:nvSpPr>
        <p:spPr/>
        <p:txBody>
          <a:bodyPr/>
          <a:lstStyle>
            <a:lvl1pPr>
              <a:defRPr>
                <a:solidFill>
                  <a:schemeClr val="accent1">
                    <a:lumMod val="75000"/>
                    <a:lumOff val="25000"/>
                  </a:schemeClr>
                </a:solidFill>
              </a:defRPr>
            </a:lvl1pPr>
          </a:lstStyle>
          <a:p>
            <a:pPr>
              <a:defRPr/>
            </a:pPr>
            <a:fld id="{CAC2B4C2-7976-46B0-BE5A-A25FB2919647}" type="datetimeFigureOut">
              <a:rPr lang="en-US"/>
              <a:pPr>
                <a:defRPr/>
              </a:pPr>
              <a:t>2/25/2026</a:t>
            </a:fld>
            <a:endParaRPr lang="en-US" dirty="0"/>
          </a:p>
        </p:txBody>
      </p:sp>
      <p:sp>
        <p:nvSpPr>
          <p:cNvPr id="6" name="Footer Placeholder 4">
            <a:extLst>
              <a:ext uri="{FF2B5EF4-FFF2-40B4-BE49-F238E27FC236}">
                <a16:creationId xmlns:a16="http://schemas.microsoft.com/office/drawing/2014/main" id="{53B3314C-AAE2-DA22-EE9D-BCCFCE150BA6}"/>
              </a:ext>
            </a:extLst>
          </p:cNvPr>
          <p:cNvSpPr>
            <a:spLocks noGrp="1"/>
          </p:cNvSpPr>
          <p:nvPr>
            <p:ph type="ftr" sz="quarter" idx="11"/>
          </p:nvPr>
        </p:nvSpPr>
        <p:spPr/>
        <p:txBody>
          <a:bodyPr/>
          <a:lstStyle>
            <a:lvl1pPr>
              <a:defRPr>
                <a:solidFill>
                  <a:schemeClr val="accent1">
                    <a:lumMod val="75000"/>
                    <a:lumOff val="25000"/>
                  </a:schemeClr>
                </a:solidFill>
              </a:defRPr>
            </a:lvl1pPr>
          </a:lstStyle>
          <a:p>
            <a:pPr>
              <a:defRPr/>
            </a:pPr>
            <a:endParaRPr lang="en-US"/>
          </a:p>
        </p:txBody>
      </p:sp>
      <p:sp>
        <p:nvSpPr>
          <p:cNvPr id="7" name="Slide Number Placeholder 5">
            <a:extLst>
              <a:ext uri="{FF2B5EF4-FFF2-40B4-BE49-F238E27FC236}">
                <a16:creationId xmlns:a16="http://schemas.microsoft.com/office/drawing/2014/main" id="{F00270ED-17E8-3058-BC6E-9833D09A227D}"/>
              </a:ext>
            </a:extLst>
          </p:cNvPr>
          <p:cNvSpPr>
            <a:spLocks noGrp="1"/>
          </p:cNvSpPr>
          <p:nvPr>
            <p:ph type="sldNum" sz="quarter" idx="12"/>
          </p:nvPr>
        </p:nvSpPr>
        <p:spPr/>
        <p:txBody>
          <a:bodyPr/>
          <a:lstStyle>
            <a:lvl1pPr>
              <a:defRPr>
                <a:solidFill>
                  <a:srgbClr val="55A08A"/>
                </a:solidFill>
              </a:defRPr>
            </a:lvl1pPr>
          </a:lstStyle>
          <a:p>
            <a:pPr>
              <a:defRPr/>
            </a:pPr>
            <a:fld id="{A3CDB34E-E364-41E2-A5BE-57074AA52D17}" type="slidenum">
              <a:rPr lang="en-US" altLang="en-US"/>
              <a:pPr>
                <a:defRPr/>
              </a:pPr>
              <a:t>‹#›</a:t>
            </a:fld>
            <a:endParaRPr lang="en-US" altLang="en-US" dirty="0"/>
          </a:p>
        </p:txBody>
      </p:sp>
    </p:spTree>
    <p:extLst>
      <p:ext uri="{BB962C8B-B14F-4D97-AF65-F5344CB8AC3E}">
        <p14:creationId xmlns:p14="http://schemas.microsoft.com/office/powerpoint/2010/main" val="280146626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60B6E7D-A6C6-67E4-FC95-2E19A5075A37}"/>
              </a:ext>
            </a:extLst>
          </p:cNvPr>
          <p:cNvSpPr>
            <a:spLocks noChangeAspect="1"/>
          </p:cNvSpPr>
          <p:nvPr/>
        </p:nvSpPr>
        <p:spPr>
          <a:xfrm>
            <a:off x="446088" y="606425"/>
            <a:ext cx="11299825"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en-US"/>
          </a:p>
        </p:txBody>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4" y="2228004"/>
            <a:ext cx="5422391"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4"/>
            <a:ext cx="5422392"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4">
            <a:extLst>
              <a:ext uri="{FF2B5EF4-FFF2-40B4-BE49-F238E27FC236}">
                <a16:creationId xmlns:a16="http://schemas.microsoft.com/office/drawing/2014/main" id="{4CD25DBF-62CE-5223-9109-E20CA461AB9F}"/>
              </a:ext>
            </a:extLst>
          </p:cNvPr>
          <p:cNvSpPr>
            <a:spLocks noGrp="1"/>
          </p:cNvSpPr>
          <p:nvPr>
            <p:ph type="dt" sz="half" idx="10"/>
          </p:nvPr>
        </p:nvSpPr>
        <p:spPr/>
        <p:txBody>
          <a:bodyPr/>
          <a:lstStyle>
            <a:lvl1pPr>
              <a:defRPr/>
            </a:lvl1pPr>
          </a:lstStyle>
          <a:p>
            <a:pPr>
              <a:defRPr/>
            </a:pPr>
            <a:fld id="{84F50BE4-28DA-4C60-95BA-823B617BB496}" type="datetimeFigureOut">
              <a:rPr lang="en-US"/>
              <a:pPr>
                <a:defRPr/>
              </a:pPr>
              <a:t>2/25/2026</a:t>
            </a:fld>
            <a:endParaRPr lang="en-US" dirty="0"/>
          </a:p>
        </p:txBody>
      </p:sp>
      <p:sp>
        <p:nvSpPr>
          <p:cNvPr id="7" name="Footer Placeholder 5">
            <a:extLst>
              <a:ext uri="{FF2B5EF4-FFF2-40B4-BE49-F238E27FC236}">
                <a16:creationId xmlns:a16="http://schemas.microsoft.com/office/drawing/2014/main" id="{ABFBEE68-8884-182F-CAC0-ADD945DF4AC8}"/>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6">
            <a:extLst>
              <a:ext uri="{FF2B5EF4-FFF2-40B4-BE49-F238E27FC236}">
                <a16:creationId xmlns:a16="http://schemas.microsoft.com/office/drawing/2014/main" id="{F56E82F1-94AA-094E-E05A-05EAA75296D2}"/>
              </a:ext>
            </a:extLst>
          </p:cNvPr>
          <p:cNvSpPr>
            <a:spLocks noGrp="1"/>
          </p:cNvSpPr>
          <p:nvPr>
            <p:ph type="sldNum" sz="quarter" idx="12"/>
          </p:nvPr>
        </p:nvSpPr>
        <p:spPr/>
        <p:txBody>
          <a:bodyPr/>
          <a:lstStyle>
            <a:lvl1pPr>
              <a:defRPr/>
            </a:lvl1pPr>
          </a:lstStyle>
          <a:p>
            <a:pPr>
              <a:defRPr/>
            </a:pPr>
            <a:fld id="{7033CD33-F8A4-46FE-9DDD-FDAD7F641A46}" type="slidenum">
              <a:rPr lang="en-US" altLang="en-US"/>
              <a:pPr>
                <a:defRPr/>
              </a:pPr>
              <a:t>‹#›</a:t>
            </a:fld>
            <a:endParaRPr lang="en-US" altLang="en-US" dirty="0"/>
          </a:p>
        </p:txBody>
      </p:sp>
    </p:spTree>
    <p:extLst>
      <p:ext uri="{BB962C8B-B14F-4D97-AF65-F5344CB8AC3E}">
        <p14:creationId xmlns:p14="http://schemas.microsoft.com/office/powerpoint/2010/main" val="84601028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283C436-B82B-C211-673E-DE84631F148A}"/>
              </a:ext>
            </a:extLst>
          </p:cNvPr>
          <p:cNvSpPr>
            <a:spLocks noChangeAspect="1"/>
          </p:cNvSpPr>
          <p:nvPr/>
        </p:nvSpPr>
        <p:spPr>
          <a:xfrm>
            <a:off x="446088" y="606425"/>
            <a:ext cx="11299825"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en-US"/>
          </a:p>
        </p:txBody>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20" y="2250894"/>
            <a:ext cx="5087075" cy="536005"/>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581195" y="2926054"/>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7" y="2250894"/>
            <a:ext cx="5087073" cy="553373"/>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217710" y="2926054"/>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C33C5040-05BD-403E-E6BB-5E254227599D}"/>
              </a:ext>
            </a:extLst>
          </p:cNvPr>
          <p:cNvSpPr>
            <a:spLocks noGrp="1"/>
          </p:cNvSpPr>
          <p:nvPr>
            <p:ph type="dt" sz="half" idx="10"/>
          </p:nvPr>
        </p:nvSpPr>
        <p:spPr/>
        <p:txBody>
          <a:bodyPr/>
          <a:lstStyle>
            <a:lvl1pPr>
              <a:defRPr/>
            </a:lvl1pPr>
          </a:lstStyle>
          <a:p>
            <a:pPr>
              <a:defRPr/>
            </a:pPr>
            <a:fld id="{E4454BC5-4E47-4C33-AFD8-8F28BEC0B60F}" type="datetimeFigureOut">
              <a:rPr lang="en-US"/>
              <a:pPr>
                <a:defRPr/>
              </a:pPr>
              <a:t>2/25/2026</a:t>
            </a:fld>
            <a:endParaRPr lang="en-US" dirty="0"/>
          </a:p>
        </p:txBody>
      </p:sp>
      <p:sp>
        <p:nvSpPr>
          <p:cNvPr id="8" name="Footer Placeholder 7">
            <a:extLst>
              <a:ext uri="{FF2B5EF4-FFF2-40B4-BE49-F238E27FC236}">
                <a16:creationId xmlns:a16="http://schemas.microsoft.com/office/drawing/2014/main" id="{62DCC6BD-956C-9E2C-8DDB-9325B9AAEDBD}"/>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8">
            <a:extLst>
              <a:ext uri="{FF2B5EF4-FFF2-40B4-BE49-F238E27FC236}">
                <a16:creationId xmlns:a16="http://schemas.microsoft.com/office/drawing/2014/main" id="{FBF45C5F-B7BA-B5E3-6886-2D2D3E7EC595}"/>
              </a:ext>
            </a:extLst>
          </p:cNvPr>
          <p:cNvSpPr>
            <a:spLocks noGrp="1"/>
          </p:cNvSpPr>
          <p:nvPr>
            <p:ph type="sldNum" sz="quarter" idx="12"/>
          </p:nvPr>
        </p:nvSpPr>
        <p:spPr/>
        <p:txBody>
          <a:bodyPr/>
          <a:lstStyle>
            <a:lvl1pPr>
              <a:defRPr/>
            </a:lvl1pPr>
          </a:lstStyle>
          <a:p>
            <a:pPr>
              <a:defRPr/>
            </a:pPr>
            <a:fld id="{1D596DDE-AC53-4E82-93BC-7BBEDE77C8FA}" type="slidenum">
              <a:rPr lang="en-US" altLang="en-US"/>
              <a:pPr>
                <a:defRPr/>
              </a:pPr>
              <a:t>‹#›</a:t>
            </a:fld>
            <a:endParaRPr lang="en-US" altLang="en-US" dirty="0"/>
          </a:p>
        </p:txBody>
      </p:sp>
    </p:spTree>
    <p:extLst>
      <p:ext uri="{BB962C8B-B14F-4D97-AF65-F5344CB8AC3E}">
        <p14:creationId xmlns:p14="http://schemas.microsoft.com/office/powerpoint/2010/main" val="2091166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AEFF79A-49A8-BA2C-CF83-7AF7C28F9196}"/>
              </a:ext>
            </a:extLst>
          </p:cNvPr>
          <p:cNvSpPr>
            <a:spLocks noChangeAspect="1"/>
          </p:cNvSpPr>
          <p:nvPr/>
        </p:nvSpPr>
        <p:spPr>
          <a:xfrm>
            <a:off x="441325" y="606425"/>
            <a:ext cx="11299825"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en-US"/>
          </a:p>
        </p:txBody>
      </p:sp>
      <p:sp>
        <p:nvSpPr>
          <p:cNvPr id="8" name="Title 1"/>
          <p:cNvSpPr>
            <a:spLocks noGrp="1"/>
          </p:cNvSpPr>
          <p:nvPr>
            <p:ph type="title"/>
          </p:nvPr>
        </p:nvSpPr>
        <p:spPr>
          <a:xfrm>
            <a:off x="575895" y="729658"/>
            <a:ext cx="11029616" cy="988332"/>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38B77C78-F972-BAFE-0CE4-740964519CE6}"/>
              </a:ext>
            </a:extLst>
          </p:cNvPr>
          <p:cNvSpPr>
            <a:spLocks noGrp="1"/>
          </p:cNvSpPr>
          <p:nvPr>
            <p:ph type="dt" sz="half" idx="10"/>
          </p:nvPr>
        </p:nvSpPr>
        <p:spPr/>
        <p:txBody>
          <a:bodyPr/>
          <a:lstStyle>
            <a:lvl1pPr>
              <a:defRPr/>
            </a:lvl1pPr>
          </a:lstStyle>
          <a:p>
            <a:pPr>
              <a:defRPr/>
            </a:pPr>
            <a:fld id="{BB127781-58A5-470B-B6AD-704F4C223331}" type="datetimeFigureOut">
              <a:rPr lang="en-US"/>
              <a:pPr>
                <a:defRPr/>
              </a:pPr>
              <a:t>2/25/2026</a:t>
            </a:fld>
            <a:endParaRPr lang="en-US" dirty="0"/>
          </a:p>
        </p:txBody>
      </p:sp>
      <p:sp>
        <p:nvSpPr>
          <p:cNvPr id="4" name="Footer Placeholder 3">
            <a:extLst>
              <a:ext uri="{FF2B5EF4-FFF2-40B4-BE49-F238E27FC236}">
                <a16:creationId xmlns:a16="http://schemas.microsoft.com/office/drawing/2014/main" id="{DD59033D-51D7-C55B-8169-72F2A57BBE9D}"/>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4">
            <a:extLst>
              <a:ext uri="{FF2B5EF4-FFF2-40B4-BE49-F238E27FC236}">
                <a16:creationId xmlns:a16="http://schemas.microsoft.com/office/drawing/2014/main" id="{5C96F65F-E6B5-4CD6-446F-24AA40AB0982}"/>
              </a:ext>
            </a:extLst>
          </p:cNvPr>
          <p:cNvSpPr>
            <a:spLocks noGrp="1"/>
          </p:cNvSpPr>
          <p:nvPr>
            <p:ph type="sldNum" sz="quarter" idx="12"/>
          </p:nvPr>
        </p:nvSpPr>
        <p:spPr/>
        <p:txBody>
          <a:bodyPr/>
          <a:lstStyle>
            <a:lvl1pPr>
              <a:defRPr/>
            </a:lvl1pPr>
          </a:lstStyle>
          <a:p>
            <a:pPr>
              <a:defRPr/>
            </a:pPr>
            <a:fld id="{8B5BC508-396E-42CE-9303-1993CFC70E6F}" type="slidenum">
              <a:rPr lang="en-US" altLang="en-US"/>
              <a:pPr>
                <a:defRPr/>
              </a:pPr>
              <a:t>‹#›</a:t>
            </a:fld>
            <a:endParaRPr lang="en-US" altLang="en-US" dirty="0"/>
          </a:p>
        </p:txBody>
      </p:sp>
    </p:spTree>
    <p:extLst>
      <p:ext uri="{BB962C8B-B14F-4D97-AF65-F5344CB8AC3E}">
        <p14:creationId xmlns:p14="http://schemas.microsoft.com/office/powerpoint/2010/main" val="191553779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6656484F-8EE7-371D-0901-EE33302319E7}"/>
              </a:ext>
            </a:extLst>
          </p:cNvPr>
          <p:cNvSpPr>
            <a:spLocks noGrp="1"/>
          </p:cNvSpPr>
          <p:nvPr>
            <p:ph type="dt" sz="half" idx="10"/>
          </p:nvPr>
        </p:nvSpPr>
        <p:spPr/>
        <p:txBody>
          <a:bodyPr/>
          <a:lstStyle>
            <a:lvl1pPr>
              <a:defRPr/>
            </a:lvl1pPr>
          </a:lstStyle>
          <a:p>
            <a:pPr>
              <a:defRPr/>
            </a:pPr>
            <a:fld id="{640890D0-C433-4E7E-A6F4-AB06AF75D211}" type="datetimeFigureOut">
              <a:rPr lang="en-US"/>
              <a:pPr>
                <a:defRPr/>
              </a:pPr>
              <a:t>2/25/2026</a:t>
            </a:fld>
            <a:endParaRPr lang="en-US" dirty="0"/>
          </a:p>
        </p:txBody>
      </p:sp>
      <p:sp>
        <p:nvSpPr>
          <p:cNvPr id="3" name="Footer Placeholder 4">
            <a:extLst>
              <a:ext uri="{FF2B5EF4-FFF2-40B4-BE49-F238E27FC236}">
                <a16:creationId xmlns:a16="http://schemas.microsoft.com/office/drawing/2014/main" id="{0F809B46-A1DE-5A86-54F1-B14B395E5DBD}"/>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F8CB7781-33FB-3B1F-8723-23FBDFE03CB7}"/>
              </a:ext>
            </a:extLst>
          </p:cNvPr>
          <p:cNvSpPr>
            <a:spLocks noGrp="1"/>
          </p:cNvSpPr>
          <p:nvPr>
            <p:ph type="sldNum" sz="quarter" idx="12"/>
          </p:nvPr>
        </p:nvSpPr>
        <p:spPr/>
        <p:txBody>
          <a:bodyPr/>
          <a:lstStyle>
            <a:lvl1pPr>
              <a:defRPr/>
            </a:lvl1pPr>
          </a:lstStyle>
          <a:p>
            <a:pPr>
              <a:defRPr/>
            </a:pPr>
            <a:fld id="{C15729B1-798A-4E98-A837-7B761D57C2F9}" type="slidenum">
              <a:rPr lang="en-US" altLang="en-US"/>
              <a:pPr>
                <a:defRPr/>
              </a:pPr>
              <a:t>‹#›</a:t>
            </a:fld>
            <a:endParaRPr lang="en-US" altLang="en-US" dirty="0"/>
          </a:p>
        </p:txBody>
      </p:sp>
    </p:spTree>
    <p:extLst>
      <p:ext uri="{BB962C8B-B14F-4D97-AF65-F5344CB8AC3E}">
        <p14:creationId xmlns:p14="http://schemas.microsoft.com/office/powerpoint/2010/main" val="393683432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0B2D13A-9BB9-B24E-B851-0232630F5521}"/>
              </a:ext>
            </a:extLst>
          </p:cNvPr>
          <p:cNvSpPr>
            <a:spLocks noChangeAspect="1"/>
          </p:cNvSpPr>
          <p:nvPr/>
        </p:nvSpPr>
        <p:spPr>
          <a:xfrm>
            <a:off x="447675" y="5141913"/>
            <a:ext cx="11298238" cy="127476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en-US"/>
          </a:p>
        </p:txBody>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4" y="5262298"/>
            <a:ext cx="5869987" cy="689515"/>
          </a:xfrm>
        </p:spPr>
        <p:txBody>
          <a:bodyPr>
            <a:normAutofit/>
          </a:bodyPr>
          <a:lstStyle>
            <a:lvl1pPr marL="0" indent="0" algn="r">
              <a:buNone/>
              <a:defRPr sz="1100">
                <a:solidFill>
                  <a:schemeClr val="bg1"/>
                </a:solidFill>
              </a:defRPr>
            </a:lvl1pPr>
            <a:lvl2pPr marL="457189" indent="0">
              <a:buNone/>
              <a:defRPr sz="11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Edit Master text styles</a:t>
            </a:r>
          </a:p>
        </p:txBody>
      </p:sp>
      <p:sp>
        <p:nvSpPr>
          <p:cNvPr id="6" name="Date Placeholder 4">
            <a:extLst>
              <a:ext uri="{FF2B5EF4-FFF2-40B4-BE49-F238E27FC236}">
                <a16:creationId xmlns:a16="http://schemas.microsoft.com/office/drawing/2014/main" id="{F86E95F2-D314-F4F5-2AB6-B0DCEBDD961C}"/>
              </a:ext>
            </a:extLst>
          </p:cNvPr>
          <p:cNvSpPr>
            <a:spLocks noGrp="1"/>
          </p:cNvSpPr>
          <p:nvPr>
            <p:ph type="dt" sz="half" idx="10"/>
          </p:nvPr>
        </p:nvSpPr>
        <p:spPr/>
        <p:txBody>
          <a:bodyPr/>
          <a:lstStyle>
            <a:lvl1pPr>
              <a:defRPr>
                <a:solidFill>
                  <a:schemeClr val="accent1">
                    <a:lumMod val="75000"/>
                    <a:lumOff val="25000"/>
                  </a:schemeClr>
                </a:solidFill>
              </a:defRPr>
            </a:lvl1pPr>
          </a:lstStyle>
          <a:p>
            <a:pPr>
              <a:defRPr/>
            </a:pPr>
            <a:fld id="{C0C6C6D7-B73D-40FE-945D-1A2F9971A7AB}" type="datetimeFigureOut">
              <a:rPr lang="en-US"/>
              <a:pPr>
                <a:defRPr/>
              </a:pPr>
              <a:t>2/25/2026</a:t>
            </a:fld>
            <a:endParaRPr lang="en-US" dirty="0"/>
          </a:p>
        </p:txBody>
      </p:sp>
      <p:sp>
        <p:nvSpPr>
          <p:cNvPr id="7" name="Footer Placeholder 5">
            <a:extLst>
              <a:ext uri="{FF2B5EF4-FFF2-40B4-BE49-F238E27FC236}">
                <a16:creationId xmlns:a16="http://schemas.microsoft.com/office/drawing/2014/main" id="{2B326C2F-5A2C-4C98-E760-9E2E3E0FF3B9}"/>
              </a:ext>
            </a:extLst>
          </p:cNvPr>
          <p:cNvSpPr>
            <a:spLocks noGrp="1"/>
          </p:cNvSpPr>
          <p:nvPr>
            <p:ph type="ftr" sz="quarter" idx="11"/>
          </p:nvPr>
        </p:nvSpPr>
        <p:spPr/>
        <p:txBody>
          <a:bodyPr/>
          <a:lstStyle>
            <a:lvl1pPr>
              <a:defRPr>
                <a:solidFill>
                  <a:schemeClr val="accent1">
                    <a:lumMod val="75000"/>
                    <a:lumOff val="25000"/>
                  </a:schemeClr>
                </a:solidFill>
              </a:defRPr>
            </a:lvl1pPr>
          </a:lstStyle>
          <a:p>
            <a:pPr>
              <a:defRPr/>
            </a:pPr>
            <a:endParaRPr lang="en-US"/>
          </a:p>
        </p:txBody>
      </p:sp>
      <p:sp>
        <p:nvSpPr>
          <p:cNvPr id="8" name="Slide Number Placeholder 6">
            <a:extLst>
              <a:ext uri="{FF2B5EF4-FFF2-40B4-BE49-F238E27FC236}">
                <a16:creationId xmlns:a16="http://schemas.microsoft.com/office/drawing/2014/main" id="{D8992B38-8091-8B76-2B61-B8E1DA925747}"/>
              </a:ext>
            </a:extLst>
          </p:cNvPr>
          <p:cNvSpPr>
            <a:spLocks noGrp="1"/>
          </p:cNvSpPr>
          <p:nvPr>
            <p:ph type="sldNum" sz="quarter" idx="12"/>
          </p:nvPr>
        </p:nvSpPr>
        <p:spPr/>
        <p:txBody>
          <a:bodyPr/>
          <a:lstStyle>
            <a:lvl1pPr>
              <a:defRPr>
                <a:solidFill>
                  <a:srgbClr val="55A08A"/>
                </a:solidFill>
              </a:defRPr>
            </a:lvl1pPr>
          </a:lstStyle>
          <a:p>
            <a:pPr>
              <a:defRPr/>
            </a:pPr>
            <a:fld id="{CE6560A6-6986-41BA-B98B-BC7D7A1038AA}" type="slidenum">
              <a:rPr lang="en-US" altLang="en-US"/>
              <a:pPr>
                <a:defRPr/>
              </a:pPr>
              <a:t>‹#›</a:t>
            </a:fld>
            <a:endParaRPr lang="en-US" altLang="en-US" dirty="0"/>
          </a:p>
        </p:txBody>
      </p:sp>
    </p:spTree>
    <p:extLst>
      <p:ext uri="{BB962C8B-B14F-4D97-AF65-F5344CB8AC3E}">
        <p14:creationId xmlns:p14="http://schemas.microsoft.com/office/powerpoint/2010/main" val="272680105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rtlCol="0"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pPr lvl="0"/>
            <a:r>
              <a:rPr lang="en-US" noProof="0" dirty="0"/>
              <a:t>Click icon to add picture</a:t>
            </a:r>
          </a:p>
        </p:txBody>
      </p:sp>
      <p:sp>
        <p:nvSpPr>
          <p:cNvPr id="4" name="Text Placeholder 3"/>
          <p:cNvSpPr>
            <a:spLocks noGrp="1"/>
          </p:cNvSpPr>
          <p:nvPr>
            <p:ph type="body" sz="half" idx="2"/>
          </p:nvPr>
        </p:nvSpPr>
        <p:spPr>
          <a:xfrm>
            <a:off x="581193" y="5260129"/>
            <a:ext cx="11029617" cy="598671"/>
          </a:xfrm>
        </p:spPr>
        <p:txBody>
          <a:bodyPr>
            <a:normAutofit/>
          </a:bodyPr>
          <a:lstStyle>
            <a:lvl1pPr marL="0" indent="0">
              <a:buNone/>
              <a:defRPr sz="12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Edit Master text styles</a:t>
            </a:r>
          </a:p>
        </p:txBody>
      </p:sp>
      <p:sp>
        <p:nvSpPr>
          <p:cNvPr id="5" name="Date Placeholder 3">
            <a:extLst>
              <a:ext uri="{FF2B5EF4-FFF2-40B4-BE49-F238E27FC236}">
                <a16:creationId xmlns:a16="http://schemas.microsoft.com/office/drawing/2014/main" id="{5A6342AB-5C49-AAB3-6F5B-5FF92B564AE1}"/>
              </a:ext>
            </a:extLst>
          </p:cNvPr>
          <p:cNvSpPr>
            <a:spLocks noGrp="1"/>
          </p:cNvSpPr>
          <p:nvPr>
            <p:ph type="dt" sz="half" idx="10"/>
          </p:nvPr>
        </p:nvSpPr>
        <p:spPr/>
        <p:txBody>
          <a:bodyPr/>
          <a:lstStyle>
            <a:lvl1pPr>
              <a:defRPr/>
            </a:lvl1pPr>
          </a:lstStyle>
          <a:p>
            <a:pPr>
              <a:defRPr/>
            </a:pPr>
            <a:fld id="{A1367622-E634-4E8A-BB5A-646D6189CB8D}" type="datetimeFigureOut">
              <a:rPr lang="en-US"/>
              <a:pPr>
                <a:defRPr/>
              </a:pPr>
              <a:t>2/25/2026</a:t>
            </a:fld>
            <a:endParaRPr lang="en-US" dirty="0"/>
          </a:p>
        </p:txBody>
      </p:sp>
      <p:sp>
        <p:nvSpPr>
          <p:cNvPr id="6" name="Footer Placeholder 4">
            <a:extLst>
              <a:ext uri="{FF2B5EF4-FFF2-40B4-BE49-F238E27FC236}">
                <a16:creationId xmlns:a16="http://schemas.microsoft.com/office/drawing/2014/main" id="{7CDAD67F-1A74-BF81-81C0-FD9AEE5F365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7AC07B5-6DEE-3B86-B23C-E28F52B28C9A}"/>
              </a:ext>
            </a:extLst>
          </p:cNvPr>
          <p:cNvSpPr>
            <a:spLocks noGrp="1"/>
          </p:cNvSpPr>
          <p:nvPr>
            <p:ph type="sldNum" sz="quarter" idx="12"/>
          </p:nvPr>
        </p:nvSpPr>
        <p:spPr/>
        <p:txBody>
          <a:bodyPr/>
          <a:lstStyle>
            <a:lvl1pPr>
              <a:defRPr/>
            </a:lvl1pPr>
          </a:lstStyle>
          <a:p>
            <a:pPr>
              <a:defRPr/>
            </a:pPr>
            <a:fld id="{7048FF3E-3D63-48D6-BD62-48752127C898}" type="slidenum">
              <a:rPr lang="en-US" altLang="en-US"/>
              <a:pPr>
                <a:defRPr/>
              </a:pPr>
              <a:t>‹#›</a:t>
            </a:fld>
            <a:endParaRPr lang="en-US" altLang="en-US" dirty="0"/>
          </a:p>
        </p:txBody>
      </p:sp>
    </p:spTree>
    <p:extLst>
      <p:ext uri="{BB962C8B-B14F-4D97-AF65-F5344CB8AC3E}">
        <p14:creationId xmlns:p14="http://schemas.microsoft.com/office/powerpoint/2010/main" val="311111611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2D1CF58-4A5A-2412-ED5D-4F367CE1911D}"/>
              </a:ext>
            </a:extLst>
          </p:cNvPr>
          <p:cNvSpPr>
            <a:spLocks noChangeAspect="1"/>
          </p:cNvSpPr>
          <p:nvPr/>
        </p:nvSpPr>
        <p:spPr>
          <a:xfrm>
            <a:off x="439738" y="614363"/>
            <a:ext cx="11309350" cy="118903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en-US"/>
          </a:p>
        </p:txBody>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724AA7B-3D14-3781-9B2E-9263FD048756}"/>
              </a:ext>
            </a:extLst>
          </p:cNvPr>
          <p:cNvSpPr>
            <a:spLocks noGrp="1"/>
          </p:cNvSpPr>
          <p:nvPr>
            <p:ph type="dt" sz="half" idx="10"/>
          </p:nvPr>
        </p:nvSpPr>
        <p:spPr/>
        <p:txBody>
          <a:bodyPr/>
          <a:lstStyle>
            <a:lvl1pPr>
              <a:defRPr/>
            </a:lvl1pPr>
          </a:lstStyle>
          <a:p>
            <a:pPr>
              <a:defRPr/>
            </a:pPr>
            <a:fld id="{CD7E4C30-0C18-4053-9587-283DF01857BA}" type="datetimeFigureOut">
              <a:rPr lang="en-US"/>
              <a:pPr>
                <a:defRPr/>
              </a:pPr>
              <a:t>2/25/2026</a:t>
            </a:fld>
            <a:endParaRPr lang="en-US" dirty="0"/>
          </a:p>
        </p:txBody>
      </p:sp>
      <p:sp>
        <p:nvSpPr>
          <p:cNvPr id="5" name="Footer Placeholder 4">
            <a:extLst>
              <a:ext uri="{FF2B5EF4-FFF2-40B4-BE49-F238E27FC236}">
                <a16:creationId xmlns:a16="http://schemas.microsoft.com/office/drawing/2014/main" id="{C387DAC7-39FA-E4EC-6F4C-54FF05F11ED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ADAA1BC-B9B2-1F1A-6AC8-D61AA90D9EAD}"/>
              </a:ext>
            </a:extLst>
          </p:cNvPr>
          <p:cNvSpPr>
            <a:spLocks noGrp="1"/>
          </p:cNvSpPr>
          <p:nvPr>
            <p:ph type="sldNum" sz="quarter" idx="12"/>
          </p:nvPr>
        </p:nvSpPr>
        <p:spPr/>
        <p:txBody>
          <a:bodyPr/>
          <a:lstStyle>
            <a:lvl1pPr>
              <a:defRPr/>
            </a:lvl1pPr>
          </a:lstStyle>
          <a:p>
            <a:pPr>
              <a:defRPr/>
            </a:pPr>
            <a:fld id="{90889316-D535-4241-A017-9AF182CB6AB8}" type="slidenum">
              <a:rPr lang="en-US" altLang="en-US"/>
              <a:pPr>
                <a:defRPr/>
              </a:pPr>
              <a:t>‹#›</a:t>
            </a:fld>
            <a:endParaRPr lang="en-US" altLang="en-US" dirty="0"/>
          </a:p>
        </p:txBody>
      </p:sp>
    </p:spTree>
    <p:extLst>
      <p:ext uri="{BB962C8B-B14F-4D97-AF65-F5344CB8AC3E}">
        <p14:creationId xmlns:p14="http://schemas.microsoft.com/office/powerpoint/2010/main" val="233282221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0BCC95-F396-F9E3-9471-1FACAC5BDC56}"/>
              </a:ext>
            </a:extLst>
          </p:cNvPr>
          <p:cNvSpPr>
            <a:spLocks noChangeAspect="1"/>
          </p:cNvSpPr>
          <p:nvPr/>
        </p:nvSpPr>
        <p:spPr>
          <a:xfrm>
            <a:off x="8839200" y="600075"/>
            <a:ext cx="2906713" cy="58166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en-US"/>
          </a:p>
        </p:txBody>
      </p:sp>
      <p:sp>
        <p:nvSpPr>
          <p:cNvPr id="2" name="Vertical Title 1"/>
          <p:cNvSpPr>
            <a:spLocks noGrp="1"/>
          </p:cNvSpPr>
          <p:nvPr>
            <p:ph type="title" orient="vert"/>
          </p:nvPr>
        </p:nvSpPr>
        <p:spPr>
          <a:xfrm>
            <a:off x="8839202" y="675728"/>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5" y="675728"/>
            <a:ext cx="7896279" cy="518307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5ACD8B54-955C-E930-A4A2-D44732E9025D}"/>
              </a:ext>
            </a:extLst>
          </p:cNvPr>
          <p:cNvSpPr>
            <a:spLocks noGrp="1"/>
          </p:cNvSpPr>
          <p:nvPr>
            <p:ph type="dt" sz="half" idx="10"/>
          </p:nvPr>
        </p:nvSpPr>
        <p:spPr>
          <a:xfrm>
            <a:off x="8993188" y="5956300"/>
            <a:ext cx="1328737" cy="365125"/>
          </a:xfrm>
        </p:spPr>
        <p:txBody>
          <a:bodyPr/>
          <a:lstStyle>
            <a:lvl1pPr>
              <a:defRPr>
                <a:solidFill>
                  <a:schemeClr val="accent1">
                    <a:lumMod val="75000"/>
                    <a:lumOff val="25000"/>
                  </a:schemeClr>
                </a:solidFill>
              </a:defRPr>
            </a:lvl1pPr>
          </a:lstStyle>
          <a:p>
            <a:pPr>
              <a:defRPr/>
            </a:pPr>
            <a:fld id="{50A1DDB8-A6BB-4EF9-97AE-46067CA52D90}" type="datetimeFigureOut">
              <a:rPr lang="en-US"/>
              <a:pPr>
                <a:defRPr/>
              </a:pPr>
              <a:t>2/25/2026</a:t>
            </a:fld>
            <a:endParaRPr lang="en-US" dirty="0"/>
          </a:p>
        </p:txBody>
      </p:sp>
      <p:sp>
        <p:nvSpPr>
          <p:cNvPr id="6" name="Footer Placeholder 4">
            <a:extLst>
              <a:ext uri="{FF2B5EF4-FFF2-40B4-BE49-F238E27FC236}">
                <a16:creationId xmlns:a16="http://schemas.microsoft.com/office/drawing/2014/main" id="{DCDFA548-C287-B7E0-6790-49E7D6AF6D48}"/>
              </a:ext>
            </a:extLst>
          </p:cNvPr>
          <p:cNvSpPr>
            <a:spLocks noGrp="1"/>
          </p:cNvSpPr>
          <p:nvPr>
            <p:ph type="ftr" sz="quarter" idx="11"/>
          </p:nvPr>
        </p:nvSpPr>
        <p:spPr>
          <a:xfrm>
            <a:off x="774700" y="5951538"/>
            <a:ext cx="7896225" cy="365125"/>
          </a:xfrm>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1A53CD4-09FF-3F3C-C16D-FCF4B2A3C78D}"/>
              </a:ext>
            </a:extLst>
          </p:cNvPr>
          <p:cNvSpPr>
            <a:spLocks noGrp="1"/>
          </p:cNvSpPr>
          <p:nvPr>
            <p:ph type="sldNum" sz="quarter" idx="12"/>
          </p:nvPr>
        </p:nvSpPr>
        <p:spPr>
          <a:xfrm>
            <a:off x="10447338" y="5956300"/>
            <a:ext cx="1163637" cy="365125"/>
          </a:xfrm>
        </p:spPr>
        <p:txBody>
          <a:bodyPr/>
          <a:lstStyle>
            <a:lvl1pPr>
              <a:defRPr>
                <a:solidFill>
                  <a:srgbClr val="55A08A"/>
                </a:solidFill>
              </a:defRPr>
            </a:lvl1pPr>
          </a:lstStyle>
          <a:p>
            <a:pPr>
              <a:defRPr/>
            </a:pPr>
            <a:fld id="{0D0BABB1-A6C7-493D-852F-13CFA390397E}" type="slidenum">
              <a:rPr lang="en-US" altLang="en-US"/>
              <a:pPr>
                <a:defRPr/>
              </a:pPr>
              <a:t>‹#›</a:t>
            </a:fld>
            <a:endParaRPr lang="en-US" altLang="en-US" dirty="0"/>
          </a:p>
        </p:txBody>
      </p:sp>
    </p:spTree>
    <p:extLst>
      <p:ext uri="{BB962C8B-B14F-4D97-AF65-F5344CB8AC3E}">
        <p14:creationId xmlns:p14="http://schemas.microsoft.com/office/powerpoint/2010/main" val="4163167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p:cNvSpPr>
            <a:spLocks noChangeAspect="1"/>
          </p:cNvSpPr>
          <p:nvPr/>
        </p:nvSpPr>
        <p:spPr>
          <a:xfrm>
            <a:off x="447675" y="5141913"/>
            <a:ext cx="11298238" cy="127476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Date Placeholder 4"/>
          <p:cNvSpPr>
            <a:spLocks noGrp="1"/>
          </p:cNvSpPr>
          <p:nvPr>
            <p:ph type="dt" sz="half" idx="10"/>
          </p:nvPr>
        </p:nvSpPr>
        <p:spPr/>
        <p:txBody>
          <a:bodyPr/>
          <a:lstStyle>
            <a:lvl1pPr>
              <a:defRPr>
                <a:solidFill>
                  <a:schemeClr val="accent1">
                    <a:lumMod val="75000"/>
                    <a:lumOff val="25000"/>
                  </a:schemeClr>
                </a:solidFill>
              </a:defRPr>
            </a:lvl1pPr>
          </a:lstStyle>
          <a:p>
            <a:pPr>
              <a:defRPr/>
            </a:pPr>
            <a:fld id="{9DF9E6E8-AAE4-43D2-A316-39452C6F63AD}" type="datetimeFigureOut">
              <a:rPr lang="en-US"/>
              <a:pPr>
                <a:defRPr/>
              </a:pPr>
              <a:t>2/23/2026</a:t>
            </a:fld>
            <a:endParaRPr lang="en-US" dirty="0"/>
          </a:p>
        </p:txBody>
      </p:sp>
      <p:sp>
        <p:nvSpPr>
          <p:cNvPr id="7" name="Footer Placeholder 5"/>
          <p:cNvSpPr>
            <a:spLocks noGrp="1"/>
          </p:cNvSpPr>
          <p:nvPr>
            <p:ph type="ftr" sz="quarter" idx="11"/>
          </p:nvPr>
        </p:nvSpPr>
        <p:spPr/>
        <p:txBody>
          <a:bodyPr/>
          <a:lstStyle>
            <a:lvl1pPr>
              <a:defRPr>
                <a:solidFill>
                  <a:schemeClr val="accent1">
                    <a:lumMod val="75000"/>
                    <a:lumOff val="25000"/>
                  </a:schemeClr>
                </a:solidFill>
              </a:defRPr>
            </a:lvl1pPr>
          </a:lstStyle>
          <a:p>
            <a:pPr>
              <a:defRPr/>
            </a:pPr>
            <a:endParaRPr lang="en-US"/>
          </a:p>
        </p:txBody>
      </p:sp>
      <p:sp>
        <p:nvSpPr>
          <p:cNvPr id="8" name="Slide Number Placeholder 6"/>
          <p:cNvSpPr>
            <a:spLocks noGrp="1"/>
          </p:cNvSpPr>
          <p:nvPr>
            <p:ph type="sldNum" sz="quarter" idx="12"/>
          </p:nvPr>
        </p:nvSpPr>
        <p:spPr/>
        <p:txBody>
          <a:bodyPr/>
          <a:lstStyle>
            <a:lvl1pPr>
              <a:defRPr>
                <a:solidFill>
                  <a:srgbClr val="55A08A"/>
                </a:solidFill>
              </a:defRPr>
            </a:lvl1pPr>
          </a:lstStyle>
          <a:p>
            <a:fld id="{F272B2F1-E0FE-4E2C-8AA2-1E5337CF2592}" type="slidenum">
              <a:rPr lang="en-US" altLang="en-US"/>
              <a:pPr/>
              <a:t>‹#›</a:t>
            </a:fld>
            <a:endParaRPr lang="en-US" altLang="en-US"/>
          </a:p>
        </p:txBody>
      </p:sp>
    </p:spTree>
    <p:extLst>
      <p:ext uri="{BB962C8B-B14F-4D97-AF65-F5344CB8AC3E}">
        <p14:creationId xmlns:p14="http://schemas.microsoft.com/office/powerpoint/2010/main" val="3196201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dirty="0"/>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F05DB403-9575-44A0-806A-6F59F9019927}" type="datetimeFigureOut">
              <a:rPr lang="en-US"/>
              <a:pPr>
                <a:defRPr/>
              </a:pPr>
              <a:t>2/23/2026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E87642D0-2ED6-438F-9B5F-000A4F8B786C}" type="slidenum">
              <a:rPr lang="en-US" altLang="en-US"/>
              <a:pPr/>
              <a:t>‹#›</a:t>
            </a:fld>
            <a:endParaRPr lang="en-US" altLang="en-US"/>
          </a:p>
        </p:txBody>
      </p:sp>
    </p:spTree>
    <p:extLst>
      <p:ext uri="{BB962C8B-B14F-4D97-AF65-F5344CB8AC3E}">
        <p14:creationId xmlns:p14="http://schemas.microsoft.com/office/powerpoint/2010/main" val="35269506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3" Type="http://schemas.openxmlformats.org/officeDocument/2006/relationships/slideLayout" Target="../slideLayouts/slideLayout27.xml"/><Relationship Id="rId21" Type="http://schemas.openxmlformats.org/officeDocument/2006/relationships/slideLayout" Target="../slideLayouts/slideLayout45.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slideLayout" Target="../slideLayouts/slideLayout44.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23" Type="http://schemas.openxmlformats.org/officeDocument/2006/relationships/theme" Target="../theme/theme3.xml"/><Relationship Id="rId10" Type="http://schemas.openxmlformats.org/officeDocument/2006/relationships/slideLayout" Target="../slideLayouts/slideLayout34.xml"/><Relationship Id="rId19" Type="http://schemas.openxmlformats.org/officeDocument/2006/relationships/slideLayout" Target="../slideLayouts/slideLayout43.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 Id="rId22" Type="http://schemas.openxmlformats.org/officeDocument/2006/relationships/slideLayout" Target="../slideLayouts/slideLayout4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4.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5.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6.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025" y="704850"/>
            <a:ext cx="11029950" cy="1189038"/>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10243" name="Text Placeholder 2"/>
          <p:cNvSpPr>
            <a:spLocks noGrp="1"/>
          </p:cNvSpPr>
          <p:nvPr>
            <p:ph type="body" idx="1"/>
          </p:nvPr>
        </p:nvSpPr>
        <p:spPr bwMode="auto">
          <a:xfrm>
            <a:off x="581025" y="2335213"/>
            <a:ext cx="11029950" cy="352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7605713" y="5956300"/>
            <a:ext cx="2844800" cy="365125"/>
          </a:xfrm>
          <a:prstGeom prst="rect">
            <a:avLst/>
          </a:prstGeom>
        </p:spPr>
        <p:txBody>
          <a:bodyPr vert="horz" lIns="91440" tIns="45720" rIns="91440" bIns="45720" rtlCol="0" anchor="ctr"/>
          <a:lstStyle>
            <a:lvl1pPr algn="r">
              <a:defRPr sz="900">
                <a:solidFill>
                  <a:schemeClr val="accent2"/>
                </a:solidFill>
              </a:defRPr>
            </a:lvl1pPr>
          </a:lstStyle>
          <a:p>
            <a:pPr>
              <a:defRPr/>
            </a:pPr>
            <a:fld id="{B0D0EFB5-F19D-44A5-A4C5-8A120FEADE42}" type="datetimeFigureOut">
              <a:rPr lang="en-US"/>
              <a:pPr>
                <a:defRPr/>
              </a:pPr>
              <a:t>2/23/2026</a:t>
            </a:fld>
            <a:endParaRPr lang="en-US" dirty="0"/>
          </a:p>
        </p:txBody>
      </p:sp>
      <p:sp>
        <p:nvSpPr>
          <p:cNvPr id="5" name="Footer Placeholder 4"/>
          <p:cNvSpPr>
            <a:spLocks noGrp="1"/>
          </p:cNvSpPr>
          <p:nvPr>
            <p:ph type="ftr" sz="quarter" idx="3"/>
          </p:nvPr>
        </p:nvSpPr>
        <p:spPr>
          <a:xfrm>
            <a:off x="581025" y="5951538"/>
            <a:ext cx="6916738" cy="365125"/>
          </a:xfrm>
          <a:prstGeom prst="rect">
            <a:avLst/>
          </a:prstGeom>
        </p:spPr>
        <p:txBody>
          <a:bodyPr vert="horz" lIns="91440" tIns="45720" rIns="91440" bIns="45720" rtlCol="0" anchor="ctr"/>
          <a:lstStyle>
            <a:lvl1pPr algn="l">
              <a:defRPr sz="900" cap="all">
                <a:solidFill>
                  <a:schemeClr val="accent2"/>
                </a:solidFill>
              </a:defRPr>
            </a:lvl1pPr>
          </a:lstStyle>
          <a:p>
            <a:pPr>
              <a:defRPr/>
            </a:pPr>
            <a:endParaRPr lang="en-US"/>
          </a:p>
        </p:txBody>
      </p:sp>
      <p:sp>
        <p:nvSpPr>
          <p:cNvPr id="6" name="Slide Number Placeholder 5"/>
          <p:cNvSpPr>
            <a:spLocks noGrp="1"/>
          </p:cNvSpPr>
          <p:nvPr>
            <p:ph type="sldNum" sz="quarter" idx="4"/>
          </p:nvPr>
        </p:nvSpPr>
        <p:spPr>
          <a:xfrm>
            <a:off x="10558463" y="5956300"/>
            <a:ext cx="1052512" cy="365125"/>
          </a:xfrm>
          <a:prstGeom prst="rect">
            <a:avLst/>
          </a:prstGeom>
        </p:spPr>
        <p:txBody>
          <a:bodyPr vert="horz" wrap="square" lIns="91440" tIns="45720" rIns="91440" bIns="45720" numCol="1" anchor="ctr" anchorCtr="0" compatLnSpc="1">
            <a:prstTxWarp prst="textNoShape">
              <a:avLst/>
            </a:prstTxWarp>
          </a:bodyPr>
          <a:lstStyle>
            <a:lvl1pPr algn="r">
              <a:defRPr sz="900">
                <a:solidFill>
                  <a:schemeClr val="accent2"/>
                </a:solidFill>
              </a:defRPr>
            </a:lvl1pPr>
          </a:lstStyle>
          <a:p>
            <a:fld id="{0444D2F5-FBA9-437F-93D3-7E9DF70AA3D4}" type="slidenum">
              <a:rPr lang="en-US" altLang="en-US"/>
              <a:pPr/>
              <a:t>‹#›</a:t>
            </a:fld>
            <a:endParaRPr lang="en-US" altLang="en-US"/>
          </a:p>
        </p:txBody>
      </p:sp>
      <p:sp>
        <p:nvSpPr>
          <p:cNvPr id="9" name="Rectangle 8"/>
          <p:cNvSpPr/>
          <p:nvPr/>
        </p:nvSpPr>
        <p:spPr>
          <a:xfrm>
            <a:off x="446088" y="457200"/>
            <a:ext cx="3703637" cy="952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 name="Rectangle 9"/>
          <p:cNvSpPr/>
          <p:nvPr/>
        </p:nvSpPr>
        <p:spPr>
          <a:xfrm>
            <a:off x="8042275" y="454025"/>
            <a:ext cx="3703638" cy="98425"/>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Rectangle 10"/>
          <p:cNvSpPr/>
          <p:nvPr/>
        </p:nvSpPr>
        <p:spPr>
          <a:xfrm>
            <a:off x="4241800" y="457200"/>
            <a:ext cx="3703638" cy="9207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3777098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457200" rtl="0" eaLnBrk="0" fontAlgn="base" hangingPunct="0">
        <a:spcBef>
          <a:spcPct val="0"/>
        </a:spcBef>
        <a:spcAft>
          <a:spcPct val="0"/>
        </a:spcAft>
        <a:defRPr sz="2800" kern="1200" cap="all">
          <a:solidFill>
            <a:schemeClr val="bg1"/>
          </a:solidFill>
          <a:latin typeface="+mj-lt"/>
          <a:ea typeface="+mj-ea"/>
          <a:cs typeface="+mj-cs"/>
        </a:defRPr>
      </a:lvl1pPr>
      <a:lvl2pPr algn="l" defTabSz="457200" rtl="0" eaLnBrk="0" fontAlgn="base" hangingPunct="0">
        <a:spcBef>
          <a:spcPct val="0"/>
        </a:spcBef>
        <a:spcAft>
          <a:spcPct val="0"/>
        </a:spcAft>
        <a:defRPr sz="2800">
          <a:solidFill>
            <a:schemeClr val="bg1"/>
          </a:solidFill>
          <a:latin typeface="Gill Sans MT" panose="020B0502020104020203" pitchFamily="34" charset="0"/>
        </a:defRPr>
      </a:lvl2pPr>
      <a:lvl3pPr algn="l" defTabSz="457200" rtl="0" eaLnBrk="0" fontAlgn="base" hangingPunct="0">
        <a:spcBef>
          <a:spcPct val="0"/>
        </a:spcBef>
        <a:spcAft>
          <a:spcPct val="0"/>
        </a:spcAft>
        <a:defRPr sz="2800">
          <a:solidFill>
            <a:schemeClr val="bg1"/>
          </a:solidFill>
          <a:latin typeface="Gill Sans MT" panose="020B0502020104020203" pitchFamily="34" charset="0"/>
        </a:defRPr>
      </a:lvl3pPr>
      <a:lvl4pPr algn="l" defTabSz="457200" rtl="0" eaLnBrk="0" fontAlgn="base" hangingPunct="0">
        <a:spcBef>
          <a:spcPct val="0"/>
        </a:spcBef>
        <a:spcAft>
          <a:spcPct val="0"/>
        </a:spcAft>
        <a:defRPr sz="2800">
          <a:solidFill>
            <a:schemeClr val="bg1"/>
          </a:solidFill>
          <a:latin typeface="Gill Sans MT" panose="020B0502020104020203" pitchFamily="34" charset="0"/>
        </a:defRPr>
      </a:lvl4pPr>
      <a:lvl5pPr algn="l" defTabSz="457200" rtl="0" eaLnBrk="0" fontAlgn="base" hangingPunct="0">
        <a:spcBef>
          <a:spcPct val="0"/>
        </a:spcBef>
        <a:spcAft>
          <a:spcPct val="0"/>
        </a:spcAft>
        <a:defRPr sz="2800">
          <a:solidFill>
            <a:schemeClr val="bg1"/>
          </a:solidFill>
          <a:latin typeface="Gill Sans MT" panose="020B0502020104020203"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4800" indent="-304800" algn="l" defTabSz="457200" rtl="0" eaLnBrk="0" fontAlgn="base" hangingPunct="0">
        <a:spcBef>
          <a:spcPct val="20000"/>
        </a:spcBef>
        <a:spcAft>
          <a:spcPts val="600"/>
        </a:spcAft>
        <a:buClr>
          <a:schemeClr val="accent2"/>
        </a:buClr>
        <a:buSzPct val="92000"/>
        <a:buFont typeface="Wingdings 2" panose="05020102010507070707" pitchFamily="18" charset="2"/>
        <a:buChar char=""/>
        <a:defRPr kern="1200">
          <a:solidFill>
            <a:schemeClr val="tx2"/>
          </a:solidFill>
          <a:latin typeface="+mn-lt"/>
          <a:ea typeface="+mn-ea"/>
          <a:cs typeface="+mn-cs"/>
        </a:defRPr>
      </a:lvl1pPr>
      <a:lvl2pPr marL="628650" indent="-304800" algn="l" defTabSz="457200" rtl="0" eaLnBrk="0" fontAlgn="base" hangingPunct="0">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8525" indent="-269875" algn="l" defTabSz="457200" rtl="0" eaLnBrk="0" fontAlgn="base" hangingPunct="0">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425" indent="-233363" algn="l" defTabSz="457200" rtl="0" eaLnBrk="0" fontAlgn="base" hangingPunct="0">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788" indent="-233363" algn="l" defTabSz="457200" rtl="0" eaLnBrk="0" fontAlgn="base" hangingPunct="0">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6461630-D896-A7A1-6CE0-B7EDCE16D020}"/>
              </a:ext>
            </a:extLst>
          </p:cNvPr>
          <p:cNvSpPr>
            <a:spLocks noGrp="1"/>
          </p:cNvSpPr>
          <p:nvPr>
            <p:ph type="title"/>
          </p:nvPr>
        </p:nvSpPr>
        <p:spPr>
          <a:xfrm>
            <a:off x="581025" y="704850"/>
            <a:ext cx="11029950" cy="1189038"/>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9219" name="Text Placeholder 2">
            <a:extLst>
              <a:ext uri="{FF2B5EF4-FFF2-40B4-BE49-F238E27FC236}">
                <a16:creationId xmlns:a16="http://schemas.microsoft.com/office/drawing/2014/main" id="{DD4CE788-274F-418B-6147-03CE87FC93F6}"/>
              </a:ext>
            </a:extLst>
          </p:cNvPr>
          <p:cNvSpPr>
            <a:spLocks noGrp="1"/>
          </p:cNvSpPr>
          <p:nvPr>
            <p:ph type="body" idx="1"/>
          </p:nvPr>
        </p:nvSpPr>
        <p:spPr bwMode="auto">
          <a:xfrm>
            <a:off x="581025" y="2335213"/>
            <a:ext cx="11029950" cy="352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5C694C99-9595-1E57-DCDC-2062B5D20555}"/>
              </a:ext>
            </a:extLst>
          </p:cNvPr>
          <p:cNvSpPr>
            <a:spLocks noGrp="1"/>
          </p:cNvSpPr>
          <p:nvPr>
            <p:ph type="dt" sz="half" idx="2"/>
          </p:nvPr>
        </p:nvSpPr>
        <p:spPr>
          <a:xfrm>
            <a:off x="7605713" y="5956300"/>
            <a:ext cx="2844800" cy="365125"/>
          </a:xfrm>
          <a:prstGeom prst="rect">
            <a:avLst/>
          </a:prstGeom>
        </p:spPr>
        <p:txBody>
          <a:bodyPr vert="horz" lIns="91440" tIns="45720" rIns="91440" bIns="45720" rtlCol="0" anchor="ctr"/>
          <a:lstStyle>
            <a:lvl1pPr algn="r">
              <a:defRPr sz="900">
                <a:solidFill>
                  <a:schemeClr val="accent2"/>
                </a:solidFill>
              </a:defRPr>
            </a:lvl1pPr>
          </a:lstStyle>
          <a:p>
            <a:pPr>
              <a:defRPr/>
            </a:pPr>
            <a:fld id="{619DBA44-597C-41E0-8242-6761C6E38DB0}" type="datetimeFigureOut">
              <a:rPr lang="en-US"/>
              <a:pPr>
                <a:defRPr/>
              </a:pPr>
              <a:t>2/23/2026</a:t>
            </a:fld>
            <a:endParaRPr lang="en-US" dirty="0"/>
          </a:p>
        </p:txBody>
      </p:sp>
      <p:sp>
        <p:nvSpPr>
          <p:cNvPr id="5" name="Footer Placeholder 4">
            <a:extLst>
              <a:ext uri="{FF2B5EF4-FFF2-40B4-BE49-F238E27FC236}">
                <a16:creationId xmlns:a16="http://schemas.microsoft.com/office/drawing/2014/main" id="{BB3E7E37-2D1E-C9C1-6491-7F54BF3C2626}"/>
              </a:ext>
            </a:extLst>
          </p:cNvPr>
          <p:cNvSpPr>
            <a:spLocks noGrp="1"/>
          </p:cNvSpPr>
          <p:nvPr>
            <p:ph type="ftr" sz="quarter" idx="3"/>
          </p:nvPr>
        </p:nvSpPr>
        <p:spPr>
          <a:xfrm>
            <a:off x="581025" y="5951538"/>
            <a:ext cx="6916738" cy="365125"/>
          </a:xfrm>
          <a:prstGeom prst="rect">
            <a:avLst/>
          </a:prstGeom>
        </p:spPr>
        <p:txBody>
          <a:bodyPr vert="horz" lIns="91440" tIns="45720" rIns="91440" bIns="45720" rtlCol="0" anchor="ctr"/>
          <a:lstStyle>
            <a:lvl1pPr algn="l">
              <a:defRPr sz="900" cap="all">
                <a:solidFill>
                  <a:schemeClr val="accent2"/>
                </a:solidFill>
              </a:defRPr>
            </a:lvl1pPr>
          </a:lstStyle>
          <a:p>
            <a:pPr>
              <a:defRPr/>
            </a:pPr>
            <a:endParaRPr lang="en-US"/>
          </a:p>
        </p:txBody>
      </p:sp>
      <p:sp>
        <p:nvSpPr>
          <p:cNvPr id="6" name="Slide Number Placeholder 5">
            <a:extLst>
              <a:ext uri="{FF2B5EF4-FFF2-40B4-BE49-F238E27FC236}">
                <a16:creationId xmlns:a16="http://schemas.microsoft.com/office/drawing/2014/main" id="{0B2B9AFA-0944-B389-135B-8F21937E6929}"/>
              </a:ext>
            </a:extLst>
          </p:cNvPr>
          <p:cNvSpPr>
            <a:spLocks noGrp="1"/>
          </p:cNvSpPr>
          <p:nvPr>
            <p:ph type="sldNum" sz="quarter" idx="4"/>
          </p:nvPr>
        </p:nvSpPr>
        <p:spPr>
          <a:xfrm>
            <a:off x="10558463" y="5956300"/>
            <a:ext cx="1052512" cy="365125"/>
          </a:xfrm>
          <a:prstGeom prst="rect">
            <a:avLst/>
          </a:prstGeom>
        </p:spPr>
        <p:txBody>
          <a:bodyPr vert="horz" wrap="square" lIns="91440" tIns="45720" rIns="91440" bIns="45720" numCol="1" anchor="ctr" anchorCtr="0" compatLnSpc="1">
            <a:prstTxWarp prst="textNoShape">
              <a:avLst/>
            </a:prstTxWarp>
          </a:bodyPr>
          <a:lstStyle>
            <a:lvl1pPr algn="r">
              <a:defRPr sz="900">
                <a:solidFill>
                  <a:schemeClr val="accent2"/>
                </a:solidFill>
              </a:defRPr>
            </a:lvl1pPr>
          </a:lstStyle>
          <a:p>
            <a:pPr>
              <a:defRPr/>
            </a:pPr>
            <a:fld id="{810AD9B8-6F04-4931-965D-6D3A61D3F2CD}" type="slidenum">
              <a:rPr lang="en-US" altLang="en-US"/>
              <a:pPr>
                <a:defRPr/>
              </a:pPr>
              <a:t>‹#›</a:t>
            </a:fld>
            <a:endParaRPr lang="en-US" altLang="en-US" dirty="0"/>
          </a:p>
        </p:txBody>
      </p:sp>
      <p:sp>
        <p:nvSpPr>
          <p:cNvPr id="9" name="Rectangle 8">
            <a:extLst>
              <a:ext uri="{FF2B5EF4-FFF2-40B4-BE49-F238E27FC236}">
                <a16:creationId xmlns:a16="http://schemas.microsoft.com/office/drawing/2014/main" id="{B45FFF15-507C-0829-A8EB-8AC68A17A202}"/>
              </a:ext>
            </a:extLst>
          </p:cNvPr>
          <p:cNvSpPr/>
          <p:nvPr/>
        </p:nvSpPr>
        <p:spPr>
          <a:xfrm>
            <a:off x="446088" y="457200"/>
            <a:ext cx="3703637" cy="952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 name="Rectangle 9">
            <a:extLst>
              <a:ext uri="{FF2B5EF4-FFF2-40B4-BE49-F238E27FC236}">
                <a16:creationId xmlns:a16="http://schemas.microsoft.com/office/drawing/2014/main" id="{799DC8DB-CC95-5AAE-F21E-33BB830D4D7E}"/>
              </a:ext>
            </a:extLst>
          </p:cNvPr>
          <p:cNvSpPr/>
          <p:nvPr/>
        </p:nvSpPr>
        <p:spPr>
          <a:xfrm>
            <a:off x="8042275" y="454025"/>
            <a:ext cx="3703638" cy="98425"/>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Rectangle 10">
            <a:extLst>
              <a:ext uri="{FF2B5EF4-FFF2-40B4-BE49-F238E27FC236}">
                <a16:creationId xmlns:a16="http://schemas.microsoft.com/office/drawing/2014/main" id="{A764D755-C5E5-C1E2-CDFB-1A3F49B3EF82}"/>
              </a:ext>
            </a:extLst>
          </p:cNvPr>
          <p:cNvSpPr/>
          <p:nvPr/>
        </p:nvSpPr>
        <p:spPr>
          <a:xfrm>
            <a:off x="4241800" y="457200"/>
            <a:ext cx="3703638" cy="9207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53381537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hf hdr="0" dt="0"/>
  <p:txStyles>
    <p:titleStyle>
      <a:lvl1pPr algn="l" defTabSz="457200" rtl="0" eaLnBrk="0" fontAlgn="base" hangingPunct="0">
        <a:spcBef>
          <a:spcPct val="0"/>
        </a:spcBef>
        <a:spcAft>
          <a:spcPct val="0"/>
        </a:spcAft>
        <a:defRPr sz="2800" kern="1200" cap="all">
          <a:solidFill>
            <a:schemeClr val="bg1"/>
          </a:solidFill>
          <a:latin typeface="+mj-lt"/>
          <a:ea typeface="+mj-ea"/>
          <a:cs typeface="+mj-cs"/>
        </a:defRPr>
      </a:lvl1pPr>
      <a:lvl2pPr algn="l" defTabSz="457200" rtl="0" eaLnBrk="0" fontAlgn="base" hangingPunct="0">
        <a:spcBef>
          <a:spcPct val="0"/>
        </a:spcBef>
        <a:spcAft>
          <a:spcPct val="0"/>
        </a:spcAft>
        <a:defRPr sz="2800">
          <a:solidFill>
            <a:schemeClr val="bg1"/>
          </a:solidFill>
          <a:latin typeface="Gill Sans MT" panose="020B0502020104020203" pitchFamily="34" charset="0"/>
        </a:defRPr>
      </a:lvl2pPr>
      <a:lvl3pPr algn="l" defTabSz="457200" rtl="0" eaLnBrk="0" fontAlgn="base" hangingPunct="0">
        <a:spcBef>
          <a:spcPct val="0"/>
        </a:spcBef>
        <a:spcAft>
          <a:spcPct val="0"/>
        </a:spcAft>
        <a:defRPr sz="2800">
          <a:solidFill>
            <a:schemeClr val="bg1"/>
          </a:solidFill>
          <a:latin typeface="Gill Sans MT" panose="020B0502020104020203" pitchFamily="34" charset="0"/>
        </a:defRPr>
      </a:lvl3pPr>
      <a:lvl4pPr algn="l" defTabSz="457200" rtl="0" eaLnBrk="0" fontAlgn="base" hangingPunct="0">
        <a:spcBef>
          <a:spcPct val="0"/>
        </a:spcBef>
        <a:spcAft>
          <a:spcPct val="0"/>
        </a:spcAft>
        <a:defRPr sz="2800">
          <a:solidFill>
            <a:schemeClr val="bg1"/>
          </a:solidFill>
          <a:latin typeface="Gill Sans MT" panose="020B0502020104020203" pitchFamily="34" charset="0"/>
        </a:defRPr>
      </a:lvl4pPr>
      <a:lvl5pPr algn="l" defTabSz="457200" rtl="0" eaLnBrk="0" fontAlgn="base" hangingPunct="0">
        <a:spcBef>
          <a:spcPct val="0"/>
        </a:spcBef>
        <a:spcAft>
          <a:spcPct val="0"/>
        </a:spcAft>
        <a:defRPr sz="2800">
          <a:solidFill>
            <a:schemeClr val="bg1"/>
          </a:solidFill>
          <a:latin typeface="Gill Sans MT" panose="020B0502020104020203"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4800" indent="-304800" algn="l" defTabSz="457200" rtl="0" eaLnBrk="0" fontAlgn="base" hangingPunct="0">
        <a:spcBef>
          <a:spcPct val="20000"/>
        </a:spcBef>
        <a:spcAft>
          <a:spcPts val="600"/>
        </a:spcAft>
        <a:buClr>
          <a:schemeClr val="accent2"/>
        </a:buClr>
        <a:buSzPct val="92000"/>
        <a:buFont typeface="Wingdings 2" panose="05020102010507070707" pitchFamily="18" charset="2"/>
        <a:buChar char=""/>
        <a:defRPr kern="1200">
          <a:solidFill>
            <a:schemeClr val="tx2"/>
          </a:solidFill>
          <a:latin typeface="+mn-lt"/>
          <a:ea typeface="+mn-ea"/>
          <a:cs typeface="+mn-cs"/>
        </a:defRPr>
      </a:lvl1pPr>
      <a:lvl2pPr marL="628650" indent="-304800" algn="l" defTabSz="457200" rtl="0" eaLnBrk="0" fontAlgn="base" hangingPunct="0">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8525" indent="-269875" algn="l" defTabSz="457200" rtl="0" eaLnBrk="0" fontAlgn="base" hangingPunct="0">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425" indent="-233363" algn="l" defTabSz="457200" rtl="0" eaLnBrk="0" fontAlgn="base" hangingPunct="0">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788" indent="-233363" algn="l" defTabSz="457200" rtl="0" eaLnBrk="0" fontAlgn="base" hangingPunct="0">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4221ED-1961-9460-DE93-E586DB5D042D}"/>
              </a:ext>
            </a:extLst>
          </p:cNvPr>
          <p:cNvSpPr>
            <a:spLocks noGrp="1"/>
          </p:cNvSpPr>
          <p:nvPr>
            <p:ph type="title"/>
          </p:nvPr>
        </p:nvSpPr>
        <p:spPr>
          <a:xfrm>
            <a:off x="581025" y="704850"/>
            <a:ext cx="11029950" cy="1189038"/>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7171" name="Text Placeholder 2">
            <a:extLst>
              <a:ext uri="{FF2B5EF4-FFF2-40B4-BE49-F238E27FC236}">
                <a16:creationId xmlns:a16="http://schemas.microsoft.com/office/drawing/2014/main" id="{6DEF65C6-6C92-300D-A49D-BC3C74AFE9D1}"/>
              </a:ext>
            </a:extLst>
          </p:cNvPr>
          <p:cNvSpPr>
            <a:spLocks noGrp="1"/>
          </p:cNvSpPr>
          <p:nvPr>
            <p:ph type="body" idx="1"/>
          </p:nvPr>
        </p:nvSpPr>
        <p:spPr bwMode="auto">
          <a:xfrm>
            <a:off x="581025" y="2335213"/>
            <a:ext cx="11029950" cy="352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0D413652-4654-EC61-4872-349E11D2367F}"/>
              </a:ext>
            </a:extLst>
          </p:cNvPr>
          <p:cNvSpPr>
            <a:spLocks noGrp="1"/>
          </p:cNvSpPr>
          <p:nvPr>
            <p:ph type="dt" sz="half" idx="2"/>
          </p:nvPr>
        </p:nvSpPr>
        <p:spPr>
          <a:xfrm>
            <a:off x="7605713" y="5956300"/>
            <a:ext cx="2844800" cy="365125"/>
          </a:xfrm>
          <a:prstGeom prst="rect">
            <a:avLst/>
          </a:prstGeom>
        </p:spPr>
        <p:txBody>
          <a:bodyPr vert="horz" lIns="91440" tIns="45720" rIns="91440" bIns="45720" rtlCol="0" anchor="ctr"/>
          <a:lstStyle>
            <a:lvl1pPr algn="r">
              <a:defRPr sz="900">
                <a:solidFill>
                  <a:schemeClr val="accent2"/>
                </a:solidFill>
              </a:defRPr>
            </a:lvl1pPr>
          </a:lstStyle>
          <a:p>
            <a:pPr>
              <a:defRPr/>
            </a:pPr>
            <a:fld id="{D2391AA1-1997-4E7D-9D8C-7668B86903B4}" type="datetimeFigureOut">
              <a:rPr lang="en-US"/>
              <a:pPr>
                <a:defRPr/>
              </a:pPr>
              <a:t>2/25/2026</a:t>
            </a:fld>
            <a:endParaRPr lang="en-US" dirty="0"/>
          </a:p>
        </p:txBody>
      </p:sp>
      <p:sp>
        <p:nvSpPr>
          <p:cNvPr id="5" name="Footer Placeholder 4">
            <a:extLst>
              <a:ext uri="{FF2B5EF4-FFF2-40B4-BE49-F238E27FC236}">
                <a16:creationId xmlns:a16="http://schemas.microsoft.com/office/drawing/2014/main" id="{51C12C00-8A33-3033-69D6-00F141A5C350}"/>
              </a:ext>
            </a:extLst>
          </p:cNvPr>
          <p:cNvSpPr>
            <a:spLocks noGrp="1"/>
          </p:cNvSpPr>
          <p:nvPr>
            <p:ph type="ftr" sz="quarter" idx="3"/>
          </p:nvPr>
        </p:nvSpPr>
        <p:spPr>
          <a:xfrm>
            <a:off x="581025" y="5951538"/>
            <a:ext cx="6916738" cy="365125"/>
          </a:xfrm>
          <a:prstGeom prst="rect">
            <a:avLst/>
          </a:prstGeom>
        </p:spPr>
        <p:txBody>
          <a:bodyPr vert="horz" lIns="91440" tIns="45720" rIns="91440" bIns="45720" rtlCol="0" anchor="ctr"/>
          <a:lstStyle>
            <a:lvl1pPr algn="l">
              <a:defRPr sz="900" cap="all">
                <a:solidFill>
                  <a:schemeClr val="accent2"/>
                </a:solidFill>
              </a:defRPr>
            </a:lvl1pPr>
          </a:lstStyle>
          <a:p>
            <a:pPr>
              <a:defRPr/>
            </a:pPr>
            <a:endParaRPr lang="en-US"/>
          </a:p>
        </p:txBody>
      </p:sp>
      <p:sp>
        <p:nvSpPr>
          <p:cNvPr id="6" name="Slide Number Placeholder 5">
            <a:extLst>
              <a:ext uri="{FF2B5EF4-FFF2-40B4-BE49-F238E27FC236}">
                <a16:creationId xmlns:a16="http://schemas.microsoft.com/office/drawing/2014/main" id="{BEEDCDA9-A867-91C5-53DA-F4DA669058DC}"/>
              </a:ext>
            </a:extLst>
          </p:cNvPr>
          <p:cNvSpPr>
            <a:spLocks noGrp="1"/>
          </p:cNvSpPr>
          <p:nvPr>
            <p:ph type="sldNum" sz="quarter" idx="4"/>
          </p:nvPr>
        </p:nvSpPr>
        <p:spPr>
          <a:xfrm>
            <a:off x="10558463" y="5956300"/>
            <a:ext cx="1052512" cy="365125"/>
          </a:xfrm>
          <a:prstGeom prst="rect">
            <a:avLst/>
          </a:prstGeom>
        </p:spPr>
        <p:txBody>
          <a:bodyPr vert="horz" wrap="square" lIns="91440" tIns="45720" rIns="91440" bIns="45720" numCol="1" anchor="ctr" anchorCtr="0" compatLnSpc="1">
            <a:prstTxWarp prst="textNoShape">
              <a:avLst/>
            </a:prstTxWarp>
          </a:bodyPr>
          <a:lstStyle>
            <a:lvl1pPr algn="r">
              <a:defRPr sz="900">
                <a:solidFill>
                  <a:schemeClr val="accent2"/>
                </a:solidFill>
              </a:defRPr>
            </a:lvl1pPr>
          </a:lstStyle>
          <a:p>
            <a:pPr>
              <a:defRPr/>
            </a:pPr>
            <a:fld id="{A0D6450F-50CC-4CBF-9ACF-2751654A1032}" type="slidenum">
              <a:rPr lang="en-US" altLang="en-US"/>
              <a:pPr>
                <a:defRPr/>
              </a:pPr>
              <a:t>‹#›</a:t>
            </a:fld>
            <a:endParaRPr lang="en-US" altLang="en-US"/>
          </a:p>
        </p:txBody>
      </p:sp>
      <p:sp>
        <p:nvSpPr>
          <p:cNvPr id="9" name="Rectangle 8">
            <a:extLst>
              <a:ext uri="{FF2B5EF4-FFF2-40B4-BE49-F238E27FC236}">
                <a16:creationId xmlns:a16="http://schemas.microsoft.com/office/drawing/2014/main" id="{E846DAF0-54EA-6698-30A1-1BCDEC7F2A73}"/>
              </a:ext>
            </a:extLst>
          </p:cNvPr>
          <p:cNvSpPr/>
          <p:nvPr/>
        </p:nvSpPr>
        <p:spPr>
          <a:xfrm>
            <a:off x="446088" y="457200"/>
            <a:ext cx="3703637" cy="952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en-US"/>
          </a:p>
        </p:txBody>
      </p:sp>
      <p:sp>
        <p:nvSpPr>
          <p:cNvPr id="10" name="Rectangle 9">
            <a:extLst>
              <a:ext uri="{FF2B5EF4-FFF2-40B4-BE49-F238E27FC236}">
                <a16:creationId xmlns:a16="http://schemas.microsoft.com/office/drawing/2014/main" id="{246BD3F2-AEBF-8C8F-C081-1A04623906F0}"/>
              </a:ext>
            </a:extLst>
          </p:cNvPr>
          <p:cNvSpPr/>
          <p:nvPr/>
        </p:nvSpPr>
        <p:spPr>
          <a:xfrm>
            <a:off x="8042275" y="454025"/>
            <a:ext cx="3703638" cy="98425"/>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en-US"/>
          </a:p>
        </p:txBody>
      </p:sp>
      <p:sp>
        <p:nvSpPr>
          <p:cNvPr id="11" name="Rectangle 10">
            <a:extLst>
              <a:ext uri="{FF2B5EF4-FFF2-40B4-BE49-F238E27FC236}">
                <a16:creationId xmlns:a16="http://schemas.microsoft.com/office/drawing/2014/main" id="{A1FC431B-376C-0771-FA13-CAC5FDD36B02}"/>
              </a:ext>
            </a:extLst>
          </p:cNvPr>
          <p:cNvSpPr/>
          <p:nvPr/>
        </p:nvSpPr>
        <p:spPr>
          <a:xfrm>
            <a:off x="4241800" y="457200"/>
            <a:ext cx="3703638" cy="9207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en-US"/>
          </a:p>
        </p:txBody>
      </p:sp>
    </p:spTree>
    <p:extLst>
      <p:ext uri="{BB962C8B-B14F-4D97-AF65-F5344CB8AC3E}">
        <p14:creationId xmlns:p14="http://schemas.microsoft.com/office/powerpoint/2010/main" val="544933609"/>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3" r:id="rId17"/>
    <p:sldLayoutId id="2147483704" r:id="rId18"/>
    <p:sldLayoutId id="2147483705" r:id="rId19"/>
    <p:sldLayoutId id="2147483706" r:id="rId20"/>
    <p:sldLayoutId id="2147483707" r:id="rId21"/>
    <p:sldLayoutId id="2147483708" r:id="rId22"/>
  </p:sldLayoutIdLst>
  <p:hf hdr="0" dt="0"/>
  <p:txStyles>
    <p:titleStyle>
      <a:lvl1pPr algn="l" defTabSz="455613" rtl="0" eaLnBrk="0" fontAlgn="base" hangingPunct="0">
        <a:spcBef>
          <a:spcPct val="0"/>
        </a:spcBef>
        <a:spcAft>
          <a:spcPct val="0"/>
        </a:spcAft>
        <a:defRPr sz="2800" kern="1200" cap="all">
          <a:solidFill>
            <a:schemeClr val="bg1"/>
          </a:solidFill>
          <a:latin typeface="+mj-lt"/>
          <a:ea typeface="+mj-ea"/>
          <a:cs typeface="+mj-cs"/>
        </a:defRPr>
      </a:lvl1pPr>
      <a:lvl2pPr algn="l" defTabSz="455613" rtl="0" eaLnBrk="0" fontAlgn="base" hangingPunct="0">
        <a:spcBef>
          <a:spcPct val="0"/>
        </a:spcBef>
        <a:spcAft>
          <a:spcPct val="0"/>
        </a:spcAft>
        <a:defRPr sz="2800">
          <a:solidFill>
            <a:schemeClr val="bg1"/>
          </a:solidFill>
          <a:latin typeface="Gill Sans MT" panose="020B0502020104020203" pitchFamily="34" charset="0"/>
        </a:defRPr>
      </a:lvl2pPr>
      <a:lvl3pPr algn="l" defTabSz="455613" rtl="0" eaLnBrk="0" fontAlgn="base" hangingPunct="0">
        <a:spcBef>
          <a:spcPct val="0"/>
        </a:spcBef>
        <a:spcAft>
          <a:spcPct val="0"/>
        </a:spcAft>
        <a:defRPr sz="2800">
          <a:solidFill>
            <a:schemeClr val="bg1"/>
          </a:solidFill>
          <a:latin typeface="Gill Sans MT" panose="020B0502020104020203" pitchFamily="34" charset="0"/>
        </a:defRPr>
      </a:lvl3pPr>
      <a:lvl4pPr algn="l" defTabSz="455613" rtl="0" eaLnBrk="0" fontAlgn="base" hangingPunct="0">
        <a:spcBef>
          <a:spcPct val="0"/>
        </a:spcBef>
        <a:spcAft>
          <a:spcPct val="0"/>
        </a:spcAft>
        <a:defRPr sz="2800">
          <a:solidFill>
            <a:schemeClr val="bg1"/>
          </a:solidFill>
          <a:latin typeface="Gill Sans MT" panose="020B0502020104020203" pitchFamily="34" charset="0"/>
        </a:defRPr>
      </a:lvl4pPr>
      <a:lvl5pPr algn="l" defTabSz="455613" rtl="0" eaLnBrk="0" fontAlgn="base" hangingPunct="0">
        <a:spcBef>
          <a:spcPct val="0"/>
        </a:spcBef>
        <a:spcAft>
          <a:spcPct val="0"/>
        </a:spcAft>
        <a:defRPr sz="2800">
          <a:solidFill>
            <a:schemeClr val="bg1"/>
          </a:solidFill>
          <a:latin typeface="Gill Sans MT" panose="020B0502020104020203"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3213" indent="-303213" algn="l" defTabSz="455613" rtl="0" eaLnBrk="0" fontAlgn="base" hangingPunct="0">
        <a:spcBef>
          <a:spcPct val="20000"/>
        </a:spcBef>
        <a:spcAft>
          <a:spcPts val="600"/>
        </a:spcAft>
        <a:buClr>
          <a:schemeClr val="accent2"/>
        </a:buClr>
        <a:buSzPct val="92000"/>
        <a:buFont typeface="Wingdings 2" panose="05020102010507070707" pitchFamily="18" charset="2"/>
        <a:buChar char=""/>
        <a:defRPr kern="1200">
          <a:solidFill>
            <a:schemeClr val="tx2"/>
          </a:solidFill>
          <a:latin typeface="+mn-lt"/>
          <a:ea typeface="+mn-ea"/>
          <a:cs typeface="+mn-cs"/>
        </a:defRPr>
      </a:lvl1pPr>
      <a:lvl2pPr marL="627063" indent="-303213" algn="l" defTabSz="455613" rtl="0" eaLnBrk="0" fontAlgn="base" hangingPunct="0">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6938" indent="-268288" algn="l" defTabSz="455613" rtl="0" eaLnBrk="0" fontAlgn="base" hangingPunct="0">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39838" indent="-231775" algn="l" defTabSz="455613" rtl="0" eaLnBrk="0" fontAlgn="base" hangingPunct="0">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0200" indent="-231775" algn="l" defTabSz="455613" rtl="0" eaLnBrk="0" fontAlgn="base" hangingPunct="0">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53"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945"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38"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930"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Title Placeholder 1">
            <a:extLst>
              <a:ext uri="{FF2B5EF4-FFF2-40B4-BE49-F238E27FC236}">
                <a16:creationId xmlns:a16="http://schemas.microsoft.com/office/drawing/2014/main" id="{E08CB0E8-A9B5-3C4C-E101-B9A539EEBCE7}"/>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3315" name="Text Placeholder 2">
            <a:extLst>
              <a:ext uri="{FF2B5EF4-FFF2-40B4-BE49-F238E27FC236}">
                <a16:creationId xmlns:a16="http://schemas.microsoft.com/office/drawing/2014/main" id="{C7FDA2CF-FAF7-034B-9822-94DF01BC8E46}"/>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90C686CB-452C-0C9F-560C-C162DA9DE8A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6B80B97B-9ABA-4CB9-9091-A6A1753CB448}" type="datetimeFigureOut">
              <a:rPr lang="en-US"/>
              <a:pPr>
                <a:defRPr/>
              </a:pPr>
              <a:t>2/25/2026</a:t>
            </a:fld>
            <a:endParaRPr lang="en-US"/>
          </a:p>
        </p:txBody>
      </p:sp>
      <p:sp>
        <p:nvSpPr>
          <p:cNvPr id="5" name="Footer Placeholder 4">
            <a:extLst>
              <a:ext uri="{FF2B5EF4-FFF2-40B4-BE49-F238E27FC236}">
                <a16:creationId xmlns:a16="http://schemas.microsoft.com/office/drawing/2014/main" id="{74168693-1A44-B6DF-BE73-9F90DE2903F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544F272D-5C54-C3BA-1C22-774388494E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20929C7-E0F8-416A-BEAB-1F906ECE223D}" type="slidenum">
              <a:rPr lang="en-US"/>
              <a:pPr>
                <a:defRPr/>
              </a:pPr>
              <a:t>‹#›</a:t>
            </a:fld>
            <a:endParaRPr lang="en-US"/>
          </a:p>
        </p:txBody>
      </p:sp>
    </p:spTree>
    <p:extLst>
      <p:ext uri="{BB962C8B-B14F-4D97-AF65-F5344CB8AC3E}">
        <p14:creationId xmlns:p14="http://schemas.microsoft.com/office/powerpoint/2010/main" val="2364200045"/>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FA1C1C-0BC3-162F-E742-0DE3933C4229}"/>
              </a:ext>
            </a:extLst>
          </p:cNvPr>
          <p:cNvSpPr>
            <a:spLocks noGrp="1"/>
          </p:cNvSpPr>
          <p:nvPr>
            <p:ph type="title"/>
          </p:nvPr>
        </p:nvSpPr>
        <p:spPr>
          <a:xfrm>
            <a:off x="581025" y="704850"/>
            <a:ext cx="11029950" cy="1189038"/>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9219" name="Text Placeholder 2">
            <a:extLst>
              <a:ext uri="{FF2B5EF4-FFF2-40B4-BE49-F238E27FC236}">
                <a16:creationId xmlns:a16="http://schemas.microsoft.com/office/drawing/2014/main" id="{81D24404-4A63-D32E-1014-01E8A321A796}"/>
              </a:ext>
            </a:extLst>
          </p:cNvPr>
          <p:cNvSpPr>
            <a:spLocks noGrp="1"/>
          </p:cNvSpPr>
          <p:nvPr>
            <p:ph type="body" idx="1"/>
          </p:nvPr>
        </p:nvSpPr>
        <p:spPr bwMode="auto">
          <a:xfrm>
            <a:off x="581025" y="2335213"/>
            <a:ext cx="11029950" cy="352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0554CAFF-A34F-2CFF-C3D2-59767C939ED6}"/>
              </a:ext>
            </a:extLst>
          </p:cNvPr>
          <p:cNvSpPr>
            <a:spLocks noGrp="1"/>
          </p:cNvSpPr>
          <p:nvPr>
            <p:ph type="dt" sz="half" idx="2"/>
          </p:nvPr>
        </p:nvSpPr>
        <p:spPr>
          <a:xfrm>
            <a:off x="7605713" y="5956300"/>
            <a:ext cx="2844800" cy="365125"/>
          </a:xfrm>
          <a:prstGeom prst="rect">
            <a:avLst/>
          </a:prstGeom>
        </p:spPr>
        <p:txBody>
          <a:bodyPr vert="horz" lIns="91440" tIns="45720" rIns="91440" bIns="45720" rtlCol="0" anchor="ctr"/>
          <a:lstStyle>
            <a:lvl1pPr algn="r">
              <a:defRPr sz="900">
                <a:solidFill>
                  <a:schemeClr val="accent2"/>
                </a:solidFill>
              </a:defRPr>
            </a:lvl1pPr>
          </a:lstStyle>
          <a:p>
            <a:pPr>
              <a:defRPr/>
            </a:pPr>
            <a:fld id="{B5A0D822-4F9E-42A3-A375-35B562549CE1}" type="datetimeFigureOut">
              <a:rPr lang="en-US"/>
              <a:pPr>
                <a:defRPr/>
              </a:pPr>
              <a:t>2/25/2026</a:t>
            </a:fld>
            <a:endParaRPr lang="en-US" dirty="0"/>
          </a:p>
        </p:txBody>
      </p:sp>
      <p:sp>
        <p:nvSpPr>
          <p:cNvPr id="5" name="Footer Placeholder 4">
            <a:extLst>
              <a:ext uri="{FF2B5EF4-FFF2-40B4-BE49-F238E27FC236}">
                <a16:creationId xmlns:a16="http://schemas.microsoft.com/office/drawing/2014/main" id="{48F5D55D-7849-E6C3-DF63-43D125769FFF}"/>
              </a:ext>
            </a:extLst>
          </p:cNvPr>
          <p:cNvSpPr>
            <a:spLocks noGrp="1"/>
          </p:cNvSpPr>
          <p:nvPr>
            <p:ph type="ftr" sz="quarter" idx="3"/>
          </p:nvPr>
        </p:nvSpPr>
        <p:spPr>
          <a:xfrm>
            <a:off x="581025" y="5951538"/>
            <a:ext cx="6916738" cy="365125"/>
          </a:xfrm>
          <a:prstGeom prst="rect">
            <a:avLst/>
          </a:prstGeom>
        </p:spPr>
        <p:txBody>
          <a:bodyPr vert="horz" lIns="91440" tIns="45720" rIns="91440" bIns="45720" rtlCol="0" anchor="ctr"/>
          <a:lstStyle>
            <a:lvl1pPr algn="l">
              <a:defRPr sz="900" cap="all">
                <a:solidFill>
                  <a:schemeClr val="accent2"/>
                </a:solidFill>
              </a:defRPr>
            </a:lvl1pPr>
          </a:lstStyle>
          <a:p>
            <a:pPr>
              <a:defRPr/>
            </a:pPr>
            <a:endParaRPr lang="en-US"/>
          </a:p>
        </p:txBody>
      </p:sp>
      <p:sp>
        <p:nvSpPr>
          <p:cNvPr id="6" name="Slide Number Placeholder 5">
            <a:extLst>
              <a:ext uri="{FF2B5EF4-FFF2-40B4-BE49-F238E27FC236}">
                <a16:creationId xmlns:a16="http://schemas.microsoft.com/office/drawing/2014/main" id="{D4104C03-BFAC-ABC8-AA12-B0E883CF271E}"/>
              </a:ext>
            </a:extLst>
          </p:cNvPr>
          <p:cNvSpPr>
            <a:spLocks noGrp="1"/>
          </p:cNvSpPr>
          <p:nvPr>
            <p:ph type="sldNum" sz="quarter" idx="4"/>
          </p:nvPr>
        </p:nvSpPr>
        <p:spPr>
          <a:xfrm>
            <a:off x="10558463" y="5956300"/>
            <a:ext cx="1052512" cy="365125"/>
          </a:xfrm>
          <a:prstGeom prst="rect">
            <a:avLst/>
          </a:prstGeom>
        </p:spPr>
        <p:txBody>
          <a:bodyPr vert="horz" wrap="square" lIns="91440" tIns="45720" rIns="91440" bIns="45720" numCol="1" anchor="ctr" anchorCtr="0" compatLnSpc="1">
            <a:prstTxWarp prst="textNoShape">
              <a:avLst/>
            </a:prstTxWarp>
          </a:bodyPr>
          <a:lstStyle>
            <a:lvl1pPr algn="r">
              <a:defRPr sz="900">
                <a:solidFill>
                  <a:schemeClr val="accent2"/>
                </a:solidFill>
              </a:defRPr>
            </a:lvl1pPr>
          </a:lstStyle>
          <a:p>
            <a:pPr>
              <a:defRPr/>
            </a:pPr>
            <a:fld id="{B1747F9D-F23D-4422-85FA-9E19FE21C89A}" type="slidenum">
              <a:rPr lang="en-US" altLang="en-US"/>
              <a:pPr>
                <a:defRPr/>
              </a:pPr>
              <a:t>‹#›</a:t>
            </a:fld>
            <a:endParaRPr lang="en-US" altLang="en-US" dirty="0"/>
          </a:p>
        </p:txBody>
      </p:sp>
      <p:sp>
        <p:nvSpPr>
          <p:cNvPr id="9" name="Rectangle 8">
            <a:extLst>
              <a:ext uri="{FF2B5EF4-FFF2-40B4-BE49-F238E27FC236}">
                <a16:creationId xmlns:a16="http://schemas.microsoft.com/office/drawing/2014/main" id="{F31DD2A7-F076-E324-17D0-48529FE624E0}"/>
              </a:ext>
            </a:extLst>
          </p:cNvPr>
          <p:cNvSpPr/>
          <p:nvPr/>
        </p:nvSpPr>
        <p:spPr>
          <a:xfrm>
            <a:off x="446088" y="457200"/>
            <a:ext cx="3703637" cy="952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en-US"/>
          </a:p>
        </p:txBody>
      </p:sp>
      <p:sp>
        <p:nvSpPr>
          <p:cNvPr id="10" name="Rectangle 9">
            <a:extLst>
              <a:ext uri="{FF2B5EF4-FFF2-40B4-BE49-F238E27FC236}">
                <a16:creationId xmlns:a16="http://schemas.microsoft.com/office/drawing/2014/main" id="{79FDDB6F-5B77-1FD4-E81F-4F42087CF241}"/>
              </a:ext>
            </a:extLst>
          </p:cNvPr>
          <p:cNvSpPr/>
          <p:nvPr/>
        </p:nvSpPr>
        <p:spPr>
          <a:xfrm>
            <a:off x="8042275" y="454025"/>
            <a:ext cx="3703638" cy="98425"/>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en-US"/>
          </a:p>
        </p:txBody>
      </p:sp>
      <p:sp>
        <p:nvSpPr>
          <p:cNvPr id="11" name="Rectangle 10">
            <a:extLst>
              <a:ext uri="{FF2B5EF4-FFF2-40B4-BE49-F238E27FC236}">
                <a16:creationId xmlns:a16="http://schemas.microsoft.com/office/drawing/2014/main" id="{B6B93E1F-0B6B-40E1-E32F-82C00797C11A}"/>
              </a:ext>
            </a:extLst>
          </p:cNvPr>
          <p:cNvSpPr/>
          <p:nvPr/>
        </p:nvSpPr>
        <p:spPr>
          <a:xfrm>
            <a:off x="4241800" y="457200"/>
            <a:ext cx="3703638" cy="9207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en-US"/>
          </a:p>
        </p:txBody>
      </p:sp>
    </p:spTree>
    <p:extLst>
      <p:ext uri="{BB962C8B-B14F-4D97-AF65-F5344CB8AC3E}">
        <p14:creationId xmlns:p14="http://schemas.microsoft.com/office/powerpoint/2010/main" val="2702887801"/>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hf hdr="0" dt="0"/>
  <p:txStyles>
    <p:titleStyle>
      <a:lvl1pPr algn="l" defTabSz="457200" rtl="0" eaLnBrk="0" fontAlgn="base" hangingPunct="0">
        <a:spcBef>
          <a:spcPct val="0"/>
        </a:spcBef>
        <a:spcAft>
          <a:spcPct val="0"/>
        </a:spcAft>
        <a:defRPr sz="2800" kern="1200" cap="all">
          <a:solidFill>
            <a:schemeClr val="bg1"/>
          </a:solidFill>
          <a:latin typeface="+mj-lt"/>
          <a:ea typeface="+mj-ea"/>
          <a:cs typeface="+mj-cs"/>
        </a:defRPr>
      </a:lvl1pPr>
      <a:lvl2pPr algn="l" defTabSz="457200" rtl="0" eaLnBrk="0" fontAlgn="base" hangingPunct="0">
        <a:spcBef>
          <a:spcPct val="0"/>
        </a:spcBef>
        <a:spcAft>
          <a:spcPct val="0"/>
        </a:spcAft>
        <a:defRPr sz="2800">
          <a:solidFill>
            <a:schemeClr val="bg1"/>
          </a:solidFill>
          <a:latin typeface="Gill Sans MT" panose="020B0502020104020203" pitchFamily="34" charset="0"/>
        </a:defRPr>
      </a:lvl2pPr>
      <a:lvl3pPr algn="l" defTabSz="457200" rtl="0" eaLnBrk="0" fontAlgn="base" hangingPunct="0">
        <a:spcBef>
          <a:spcPct val="0"/>
        </a:spcBef>
        <a:spcAft>
          <a:spcPct val="0"/>
        </a:spcAft>
        <a:defRPr sz="2800">
          <a:solidFill>
            <a:schemeClr val="bg1"/>
          </a:solidFill>
          <a:latin typeface="Gill Sans MT" panose="020B0502020104020203" pitchFamily="34" charset="0"/>
        </a:defRPr>
      </a:lvl3pPr>
      <a:lvl4pPr algn="l" defTabSz="457200" rtl="0" eaLnBrk="0" fontAlgn="base" hangingPunct="0">
        <a:spcBef>
          <a:spcPct val="0"/>
        </a:spcBef>
        <a:spcAft>
          <a:spcPct val="0"/>
        </a:spcAft>
        <a:defRPr sz="2800">
          <a:solidFill>
            <a:schemeClr val="bg1"/>
          </a:solidFill>
          <a:latin typeface="Gill Sans MT" panose="020B0502020104020203" pitchFamily="34" charset="0"/>
        </a:defRPr>
      </a:lvl4pPr>
      <a:lvl5pPr algn="l" defTabSz="457200" rtl="0" eaLnBrk="0" fontAlgn="base" hangingPunct="0">
        <a:spcBef>
          <a:spcPct val="0"/>
        </a:spcBef>
        <a:spcAft>
          <a:spcPct val="0"/>
        </a:spcAft>
        <a:defRPr sz="2800">
          <a:solidFill>
            <a:schemeClr val="bg1"/>
          </a:solidFill>
          <a:latin typeface="Gill Sans MT" panose="020B0502020104020203"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4800" indent="-304800" algn="l" defTabSz="457200" rtl="0" eaLnBrk="0" fontAlgn="base" hangingPunct="0">
        <a:spcBef>
          <a:spcPct val="20000"/>
        </a:spcBef>
        <a:spcAft>
          <a:spcPts val="600"/>
        </a:spcAft>
        <a:buClr>
          <a:schemeClr val="accent2"/>
        </a:buClr>
        <a:buSzPct val="92000"/>
        <a:buFont typeface="Wingdings 2" panose="05020102010507070707" pitchFamily="18" charset="2"/>
        <a:buChar char=""/>
        <a:defRPr kern="1200">
          <a:solidFill>
            <a:schemeClr val="tx2"/>
          </a:solidFill>
          <a:latin typeface="+mn-lt"/>
          <a:ea typeface="+mn-ea"/>
          <a:cs typeface="+mn-cs"/>
        </a:defRPr>
      </a:lvl1pPr>
      <a:lvl2pPr marL="628650" indent="-304800" algn="l" defTabSz="457200" rtl="0" eaLnBrk="0" fontAlgn="base" hangingPunct="0">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8525" indent="-269875" algn="l" defTabSz="457200" rtl="0" eaLnBrk="0" fontAlgn="base" hangingPunct="0">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425" indent="-233363" algn="l" defTabSz="457200" rtl="0" eaLnBrk="0" fontAlgn="base" hangingPunct="0">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788" indent="-233363" algn="l" defTabSz="457200" rtl="0" eaLnBrk="0" fontAlgn="base" hangingPunct="0">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F6B085-4538-EB9D-A35C-3B8206CF1973}"/>
              </a:ext>
            </a:extLst>
          </p:cNvPr>
          <p:cNvSpPr>
            <a:spLocks noGrp="1"/>
          </p:cNvSpPr>
          <p:nvPr>
            <p:ph type="title"/>
          </p:nvPr>
        </p:nvSpPr>
        <p:spPr>
          <a:xfrm>
            <a:off x="581025" y="704850"/>
            <a:ext cx="11029950" cy="1189038"/>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7171" name="Text Placeholder 2">
            <a:extLst>
              <a:ext uri="{FF2B5EF4-FFF2-40B4-BE49-F238E27FC236}">
                <a16:creationId xmlns:a16="http://schemas.microsoft.com/office/drawing/2014/main" id="{CA584CC3-5806-0CC7-54BC-210AFEBA5A2F}"/>
              </a:ext>
            </a:extLst>
          </p:cNvPr>
          <p:cNvSpPr>
            <a:spLocks noGrp="1"/>
          </p:cNvSpPr>
          <p:nvPr>
            <p:ph type="body" idx="1"/>
          </p:nvPr>
        </p:nvSpPr>
        <p:spPr bwMode="auto">
          <a:xfrm>
            <a:off x="581025" y="2335213"/>
            <a:ext cx="11029950" cy="352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630AAE37-67DE-B086-5A07-5315DB8DB9B8}"/>
              </a:ext>
            </a:extLst>
          </p:cNvPr>
          <p:cNvSpPr>
            <a:spLocks noGrp="1"/>
          </p:cNvSpPr>
          <p:nvPr>
            <p:ph type="dt" sz="half" idx="2"/>
          </p:nvPr>
        </p:nvSpPr>
        <p:spPr>
          <a:xfrm>
            <a:off x="7605713" y="5956300"/>
            <a:ext cx="2844800" cy="365125"/>
          </a:xfrm>
          <a:prstGeom prst="rect">
            <a:avLst/>
          </a:prstGeom>
        </p:spPr>
        <p:txBody>
          <a:bodyPr vert="horz" lIns="91440" tIns="45720" rIns="91440" bIns="45720" rtlCol="0" anchor="ctr"/>
          <a:lstStyle>
            <a:lvl1pPr algn="r">
              <a:defRPr sz="900">
                <a:solidFill>
                  <a:schemeClr val="accent2"/>
                </a:solidFill>
              </a:defRPr>
            </a:lvl1pPr>
          </a:lstStyle>
          <a:p>
            <a:pPr>
              <a:defRPr/>
            </a:pPr>
            <a:fld id="{0232F972-554F-4678-8482-F224B0198B65}" type="datetimeFigureOut">
              <a:rPr lang="en-US"/>
              <a:pPr>
                <a:defRPr/>
              </a:pPr>
              <a:t>2/25/2026</a:t>
            </a:fld>
            <a:endParaRPr lang="en-US" dirty="0"/>
          </a:p>
        </p:txBody>
      </p:sp>
      <p:sp>
        <p:nvSpPr>
          <p:cNvPr id="5" name="Footer Placeholder 4">
            <a:extLst>
              <a:ext uri="{FF2B5EF4-FFF2-40B4-BE49-F238E27FC236}">
                <a16:creationId xmlns:a16="http://schemas.microsoft.com/office/drawing/2014/main" id="{4D5EBAD0-8E8B-2A7E-9CCB-A3BB7F925C32}"/>
              </a:ext>
            </a:extLst>
          </p:cNvPr>
          <p:cNvSpPr>
            <a:spLocks noGrp="1"/>
          </p:cNvSpPr>
          <p:nvPr>
            <p:ph type="ftr" sz="quarter" idx="3"/>
          </p:nvPr>
        </p:nvSpPr>
        <p:spPr>
          <a:xfrm>
            <a:off x="581025" y="5951538"/>
            <a:ext cx="6916738" cy="365125"/>
          </a:xfrm>
          <a:prstGeom prst="rect">
            <a:avLst/>
          </a:prstGeom>
        </p:spPr>
        <p:txBody>
          <a:bodyPr vert="horz" lIns="91440" tIns="45720" rIns="91440" bIns="45720" rtlCol="0" anchor="ctr"/>
          <a:lstStyle>
            <a:lvl1pPr algn="l">
              <a:defRPr sz="900" cap="all">
                <a:solidFill>
                  <a:schemeClr val="accent2"/>
                </a:solidFill>
              </a:defRPr>
            </a:lvl1pPr>
          </a:lstStyle>
          <a:p>
            <a:pPr>
              <a:defRPr/>
            </a:pPr>
            <a:endParaRPr lang="en-US"/>
          </a:p>
        </p:txBody>
      </p:sp>
      <p:sp>
        <p:nvSpPr>
          <p:cNvPr id="6" name="Slide Number Placeholder 5">
            <a:extLst>
              <a:ext uri="{FF2B5EF4-FFF2-40B4-BE49-F238E27FC236}">
                <a16:creationId xmlns:a16="http://schemas.microsoft.com/office/drawing/2014/main" id="{D3322739-C7D6-88E2-4B96-06F11D621847}"/>
              </a:ext>
            </a:extLst>
          </p:cNvPr>
          <p:cNvSpPr>
            <a:spLocks noGrp="1"/>
          </p:cNvSpPr>
          <p:nvPr>
            <p:ph type="sldNum" sz="quarter" idx="4"/>
          </p:nvPr>
        </p:nvSpPr>
        <p:spPr>
          <a:xfrm>
            <a:off x="10558463" y="5956300"/>
            <a:ext cx="1052512" cy="365125"/>
          </a:xfrm>
          <a:prstGeom prst="rect">
            <a:avLst/>
          </a:prstGeom>
        </p:spPr>
        <p:txBody>
          <a:bodyPr vert="horz" wrap="square" lIns="91440" tIns="45720" rIns="91440" bIns="45720" numCol="1" anchor="ctr" anchorCtr="0" compatLnSpc="1">
            <a:prstTxWarp prst="textNoShape">
              <a:avLst/>
            </a:prstTxWarp>
          </a:bodyPr>
          <a:lstStyle>
            <a:lvl1pPr algn="r">
              <a:defRPr sz="900">
                <a:solidFill>
                  <a:schemeClr val="accent2"/>
                </a:solidFill>
              </a:defRPr>
            </a:lvl1pPr>
          </a:lstStyle>
          <a:p>
            <a:pPr>
              <a:defRPr/>
            </a:pPr>
            <a:fld id="{313849CF-8B26-4614-A6A3-46E1E1A37AA8}" type="slidenum">
              <a:rPr lang="en-US" altLang="en-US"/>
              <a:pPr>
                <a:defRPr/>
              </a:pPr>
              <a:t>‹#›</a:t>
            </a:fld>
            <a:endParaRPr lang="en-US" altLang="en-US" dirty="0"/>
          </a:p>
        </p:txBody>
      </p:sp>
      <p:sp>
        <p:nvSpPr>
          <p:cNvPr id="9" name="Rectangle 8">
            <a:extLst>
              <a:ext uri="{FF2B5EF4-FFF2-40B4-BE49-F238E27FC236}">
                <a16:creationId xmlns:a16="http://schemas.microsoft.com/office/drawing/2014/main" id="{BE2F881C-4D50-7D07-C3B8-F3782B5995E8}"/>
              </a:ext>
            </a:extLst>
          </p:cNvPr>
          <p:cNvSpPr/>
          <p:nvPr/>
        </p:nvSpPr>
        <p:spPr>
          <a:xfrm>
            <a:off x="446088" y="457200"/>
            <a:ext cx="3703637" cy="952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en-US" dirty="0"/>
          </a:p>
        </p:txBody>
      </p:sp>
      <p:sp>
        <p:nvSpPr>
          <p:cNvPr id="10" name="Rectangle 9">
            <a:extLst>
              <a:ext uri="{FF2B5EF4-FFF2-40B4-BE49-F238E27FC236}">
                <a16:creationId xmlns:a16="http://schemas.microsoft.com/office/drawing/2014/main" id="{E627288A-0D13-F6CA-86F7-D30DDD56A3E7}"/>
              </a:ext>
            </a:extLst>
          </p:cNvPr>
          <p:cNvSpPr/>
          <p:nvPr/>
        </p:nvSpPr>
        <p:spPr>
          <a:xfrm>
            <a:off x="8042275" y="454025"/>
            <a:ext cx="3703638" cy="98425"/>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en-US" dirty="0"/>
          </a:p>
        </p:txBody>
      </p:sp>
      <p:sp>
        <p:nvSpPr>
          <p:cNvPr id="11" name="Rectangle 10">
            <a:extLst>
              <a:ext uri="{FF2B5EF4-FFF2-40B4-BE49-F238E27FC236}">
                <a16:creationId xmlns:a16="http://schemas.microsoft.com/office/drawing/2014/main" id="{45493CB8-6CCA-4F43-C860-F28C8AFF2CF1}"/>
              </a:ext>
            </a:extLst>
          </p:cNvPr>
          <p:cNvSpPr/>
          <p:nvPr/>
        </p:nvSpPr>
        <p:spPr>
          <a:xfrm>
            <a:off x="4241800" y="457200"/>
            <a:ext cx="3703638" cy="9207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en-US" dirty="0"/>
          </a:p>
        </p:txBody>
      </p:sp>
    </p:spTree>
    <p:extLst>
      <p:ext uri="{BB962C8B-B14F-4D97-AF65-F5344CB8AC3E}">
        <p14:creationId xmlns:p14="http://schemas.microsoft.com/office/powerpoint/2010/main" val="2820024741"/>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hf hdr="0" dt="0"/>
  <p:txStyles>
    <p:titleStyle>
      <a:lvl1pPr algn="l" defTabSz="455613" rtl="0" eaLnBrk="0" fontAlgn="base" hangingPunct="0">
        <a:spcBef>
          <a:spcPct val="0"/>
        </a:spcBef>
        <a:spcAft>
          <a:spcPct val="0"/>
        </a:spcAft>
        <a:defRPr sz="2800" kern="1200" cap="all">
          <a:solidFill>
            <a:schemeClr val="bg1"/>
          </a:solidFill>
          <a:latin typeface="+mj-lt"/>
          <a:ea typeface="+mj-ea"/>
          <a:cs typeface="+mj-cs"/>
        </a:defRPr>
      </a:lvl1pPr>
      <a:lvl2pPr algn="l" defTabSz="455613" rtl="0" eaLnBrk="0" fontAlgn="base" hangingPunct="0">
        <a:spcBef>
          <a:spcPct val="0"/>
        </a:spcBef>
        <a:spcAft>
          <a:spcPct val="0"/>
        </a:spcAft>
        <a:defRPr sz="2800">
          <a:solidFill>
            <a:schemeClr val="bg1"/>
          </a:solidFill>
          <a:latin typeface="Gill Sans MT" panose="020B0502020104020203" pitchFamily="34" charset="0"/>
        </a:defRPr>
      </a:lvl2pPr>
      <a:lvl3pPr algn="l" defTabSz="455613" rtl="0" eaLnBrk="0" fontAlgn="base" hangingPunct="0">
        <a:spcBef>
          <a:spcPct val="0"/>
        </a:spcBef>
        <a:spcAft>
          <a:spcPct val="0"/>
        </a:spcAft>
        <a:defRPr sz="2800">
          <a:solidFill>
            <a:schemeClr val="bg1"/>
          </a:solidFill>
          <a:latin typeface="Gill Sans MT" panose="020B0502020104020203" pitchFamily="34" charset="0"/>
        </a:defRPr>
      </a:lvl3pPr>
      <a:lvl4pPr algn="l" defTabSz="455613" rtl="0" eaLnBrk="0" fontAlgn="base" hangingPunct="0">
        <a:spcBef>
          <a:spcPct val="0"/>
        </a:spcBef>
        <a:spcAft>
          <a:spcPct val="0"/>
        </a:spcAft>
        <a:defRPr sz="2800">
          <a:solidFill>
            <a:schemeClr val="bg1"/>
          </a:solidFill>
          <a:latin typeface="Gill Sans MT" panose="020B0502020104020203" pitchFamily="34" charset="0"/>
        </a:defRPr>
      </a:lvl4pPr>
      <a:lvl5pPr algn="l" defTabSz="455613" rtl="0" eaLnBrk="0" fontAlgn="base" hangingPunct="0">
        <a:spcBef>
          <a:spcPct val="0"/>
        </a:spcBef>
        <a:spcAft>
          <a:spcPct val="0"/>
        </a:spcAft>
        <a:defRPr sz="2800">
          <a:solidFill>
            <a:schemeClr val="bg1"/>
          </a:solidFill>
          <a:latin typeface="Gill Sans MT" panose="020B0502020104020203"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3213" indent="-303213" algn="l" defTabSz="455613" rtl="0" eaLnBrk="0" fontAlgn="base" hangingPunct="0">
        <a:spcBef>
          <a:spcPct val="20000"/>
        </a:spcBef>
        <a:spcAft>
          <a:spcPts val="600"/>
        </a:spcAft>
        <a:buClr>
          <a:schemeClr val="accent2"/>
        </a:buClr>
        <a:buSzPct val="92000"/>
        <a:buFont typeface="Wingdings 2" panose="05020102010507070707" pitchFamily="18" charset="2"/>
        <a:buChar char=""/>
        <a:defRPr kern="1200">
          <a:solidFill>
            <a:schemeClr val="tx2"/>
          </a:solidFill>
          <a:latin typeface="+mn-lt"/>
          <a:ea typeface="+mn-ea"/>
          <a:cs typeface="+mn-cs"/>
        </a:defRPr>
      </a:lvl1pPr>
      <a:lvl2pPr marL="627063" indent="-303213" algn="l" defTabSz="455613" rtl="0" eaLnBrk="0" fontAlgn="base" hangingPunct="0">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6938" indent="-268288" algn="l" defTabSz="455613" rtl="0" eaLnBrk="0" fontAlgn="base" hangingPunct="0">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39838" indent="-231775" algn="l" defTabSz="455613" rtl="0" eaLnBrk="0" fontAlgn="base" hangingPunct="0">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0200" indent="-231775" algn="l" defTabSz="455613" rtl="0" eaLnBrk="0" fontAlgn="base" hangingPunct="0">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53"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945"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38"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930"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70.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7.jpe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8" Type="http://schemas.openxmlformats.org/officeDocument/2006/relationships/image" Target="../media/image31.jpeg"/><Relationship Id="rId13" Type="http://schemas.openxmlformats.org/officeDocument/2006/relationships/image" Target="../media/image36.png"/><Relationship Id="rId3" Type="http://schemas.openxmlformats.org/officeDocument/2006/relationships/image" Target="../media/image26.png"/><Relationship Id="rId7" Type="http://schemas.openxmlformats.org/officeDocument/2006/relationships/image" Target="../media/image30.jpeg"/><Relationship Id="rId12"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image" Target="../media/image29.jpeg"/><Relationship Id="rId11" Type="http://schemas.openxmlformats.org/officeDocument/2006/relationships/image" Target="../media/image34.png"/><Relationship Id="rId5" Type="http://schemas.openxmlformats.org/officeDocument/2006/relationships/image" Target="../media/image28.jpeg"/><Relationship Id="rId10" Type="http://schemas.openxmlformats.org/officeDocument/2006/relationships/image" Target="../media/image33.jpeg"/><Relationship Id="rId4" Type="http://schemas.openxmlformats.org/officeDocument/2006/relationships/image" Target="../media/image27.png"/><Relationship Id="rId9" Type="http://schemas.openxmlformats.org/officeDocument/2006/relationships/image" Target="../media/image32.jpe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17.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26.png"/><Relationship Id="rId7" Type="http://schemas.openxmlformats.org/officeDocument/2006/relationships/image" Target="../media/image42.jpeg"/><Relationship Id="rId2" Type="http://schemas.openxmlformats.org/officeDocument/2006/relationships/notesSlide" Target="../notesSlides/notesSlide9.xml"/><Relationship Id="rId1" Type="http://schemas.openxmlformats.org/officeDocument/2006/relationships/slideLayout" Target="../slideLayouts/slideLayout17.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27.png"/><Relationship Id="rId9" Type="http://schemas.openxmlformats.org/officeDocument/2006/relationships/image" Target="../media/image44.pn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42.jpeg"/><Relationship Id="rId2" Type="http://schemas.openxmlformats.org/officeDocument/2006/relationships/notesSlide" Target="../notesSlides/notesSlide10.xml"/><Relationship Id="rId1" Type="http://schemas.openxmlformats.org/officeDocument/2006/relationships/slideLayout" Target="../slideLayouts/slideLayout17.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26.png"/><Relationship Id="rId7" Type="http://schemas.openxmlformats.org/officeDocument/2006/relationships/image" Target="../media/image35.png"/><Relationship Id="rId12" Type="http://schemas.openxmlformats.org/officeDocument/2006/relationships/image" Target="../media/image50.png"/><Relationship Id="rId2" Type="http://schemas.openxmlformats.org/officeDocument/2006/relationships/notesSlide" Target="../notesSlides/notesSlide11.xml"/><Relationship Id="rId1" Type="http://schemas.openxmlformats.org/officeDocument/2006/relationships/slideLayout" Target="../slideLayouts/slideLayout17.xml"/><Relationship Id="rId6" Type="http://schemas.openxmlformats.org/officeDocument/2006/relationships/image" Target="../media/image34.png"/><Relationship Id="rId11" Type="http://schemas.openxmlformats.org/officeDocument/2006/relationships/image" Target="../media/image49.png"/><Relationship Id="rId5" Type="http://schemas.openxmlformats.org/officeDocument/2006/relationships/image" Target="../media/image45.jpeg"/><Relationship Id="rId10" Type="http://schemas.openxmlformats.org/officeDocument/2006/relationships/image" Target="../media/image48.png"/><Relationship Id="rId4" Type="http://schemas.openxmlformats.org/officeDocument/2006/relationships/image" Target="../media/image27.png"/><Relationship Id="rId9" Type="http://schemas.openxmlformats.org/officeDocument/2006/relationships/image" Target="../media/image47.png"/></Relationships>
</file>

<file path=ppt/slides/_rels/slide18.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26.png"/><Relationship Id="rId7"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17.xml"/><Relationship Id="rId6" Type="http://schemas.openxmlformats.org/officeDocument/2006/relationships/image" Target="../media/image34.png"/><Relationship Id="rId5" Type="http://schemas.openxmlformats.org/officeDocument/2006/relationships/image" Target="../media/image45.jpeg"/><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1.jpeg"/><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image" Target="../media/image7.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2.png"/><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2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2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12.png"/><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12.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31.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6.xml"/><Relationship Id="rId5" Type="http://schemas.openxmlformats.org/officeDocument/2006/relationships/image" Target="../media/image13.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8.xml"/><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59.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1.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CE13C25-7F1D-D37F-D0C9-0CDF08E81CBB}"/>
              </a:ext>
            </a:extLst>
          </p:cNvPr>
          <p:cNvSpPr txBox="1"/>
          <p:nvPr/>
        </p:nvSpPr>
        <p:spPr>
          <a:xfrm>
            <a:off x="2499518" y="577600"/>
            <a:ext cx="7192963" cy="1200329"/>
          </a:xfrm>
          <a:prstGeom prst="rect">
            <a:avLst/>
          </a:prstGeom>
          <a:noFill/>
        </p:spPr>
        <p:txBody>
          <a:bodyP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panose="020B0502020104020203"/>
                <a:ea typeface="+mn-ea"/>
                <a:cs typeface="+mn-cs"/>
              </a:rPr>
              <a:t>STARK COUNTY GOVERNMENTAL LAW SEMINAR</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panose="020B0502020104020203"/>
                <a:ea typeface="+mn-ea"/>
                <a:cs typeface="+mn-cs"/>
              </a:rPr>
              <a:t>February </a:t>
            </a:r>
            <a:r>
              <a:rPr lang="en-US" sz="2400" b="1" dirty="0">
                <a:solidFill>
                  <a:prstClr val="white"/>
                </a:solidFill>
                <a:effectLst>
                  <a:outerShdw blurRad="38100" dist="38100" dir="2700000" algn="tl">
                    <a:srgbClr val="000000">
                      <a:alpha val="43137"/>
                    </a:srgbClr>
                  </a:outerShdw>
                </a:effectLst>
                <a:latin typeface="Gill Sans MT" panose="020B0502020104020203"/>
              </a:rPr>
              <a:t>28,</a:t>
            </a:r>
            <a:r>
              <a:rPr kumimoji="0" lang="en-U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panose="020B0502020104020203"/>
                <a:ea typeface="+mn-ea"/>
                <a:cs typeface="+mn-cs"/>
              </a:rPr>
              <a:t> 2026</a:t>
            </a:r>
          </a:p>
        </p:txBody>
      </p:sp>
      <p:pic>
        <p:nvPicPr>
          <p:cNvPr id="169987" name="Picture 1" descr="A logo for a company&#10;&#10;AI-generated content may be incorrect.">
            <a:extLst>
              <a:ext uri="{FF2B5EF4-FFF2-40B4-BE49-F238E27FC236}">
                <a16:creationId xmlns:a16="http://schemas.microsoft.com/office/drawing/2014/main" id="{DD8B9B27-9792-414E-E186-2292C53D72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475" y="696913"/>
            <a:ext cx="1530350" cy="83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9988" name="Picture 4">
            <a:extLst>
              <a:ext uri="{FF2B5EF4-FFF2-40B4-BE49-F238E27FC236}">
                <a16:creationId xmlns:a16="http://schemas.microsoft.com/office/drawing/2014/main" id="{6684A600-28D4-2492-1A9E-7DD9451332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63250" y="722313"/>
            <a:ext cx="947738"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3A67C321-CCD3-916B-FC25-A9D970F7C4FE}"/>
              </a:ext>
            </a:extLst>
          </p:cNvPr>
          <p:cNvSpPr txBox="1"/>
          <p:nvPr/>
        </p:nvSpPr>
        <p:spPr>
          <a:xfrm>
            <a:off x="1090259" y="2217750"/>
            <a:ext cx="10011480" cy="2862322"/>
          </a:xfrm>
          <a:prstGeom prst="rect">
            <a:avLst/>
          </a:prstGeom>
          <a:noFill/>
        </p:spPr>
        <p:txBody>
          <a:bodyPr wrap="square">
            <a:spAutoFit/>
          </a:bodyPr>
          <a:lstStyle/>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tab pos="4229100" algn="l"/>
              </a:tabLst>
              <a:defRPr/>
            </a:pPr>
            <a:r>
              <a:rPr kumimoji="0" lang="en-US" b="1" i="0" u="none" strike="noStrike" kern="1200" cap="none" spc="0" normalizeH="0" baseline="0" noProof="0" dirty="0">
                <a:ln>
                  <a:noFill/>
                </a:ln>
                <a:solidFill>
                  <a:prstClr val="black"/>
                </a:solidFill>
                <a:effectLst/>
                <a:uLnTx/>
                <a:uFillTx/>
                <a:latin typeface="Century Gothic" panose="020B0502020202020204" pitchFamily="34" charset="0"/>
                <a:ea typeface="Times New Roman" panose="02020603050405020304" pitchFamily="18" charset="0"/>
                <a:cs typeface="+mn-cs"/>
              </a:rPr>
              <a:t>INTRODUCTION					STEPHEN MACKENZIE</a:t>
            </a: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tab pos="4229100" algn="l"/>
              </a:tabLst>
              <a:defRPr/>
            </a:pPr>
            <a:endParaRPr kumimoji="0" lang="en-US" b="1" i="0" u="none" strike="noStrike" kern="1200" cap="none" spc="0" normalizeH="0" baseline="0" noProof="0" dirty="0">
              <a:ln>
                <a:noFill/>
              </a:ln>
              <a:solidFill>
                <a:prstClr val="black"/>
              </a:solidFill>
              <a:effectLst/>
              <a:uLnTx/>
              <a:uFillTx/>
              <a:latin typeface="Century Gothic" panose="020B0502020202020204" pitchFamily="34" charset="0"/>
              <a:ea typeface="Times New Roman" panose="02020603050405020304" pitchFamily="18" charset="0"/>
              <a:cs typeface="+mn-cs"/>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tab pos="4229100" algn="l"/>
              </a:tabLst>
              <a:defRPr/>
            </a:pPr>
            <a:endParaRPr kumimoji="0" lang="en-US" b="1" i="0" u="none" strike="noStrike" kern="1200" cap="none" spc="0" normalizeH="0" baseline="0" noProof="0" dirty="0">
              <a:ln>
                <a:noFill/>
              </a:ln>
              <a:solidFill>
                <a:prstClr val="black"/>
              </a:solidFill>
              <a:effectLst/>
              <a:uLnTx/>
              <a:uFillTx/>
              <a:latin typeface="Century Gothic" panose="020B0502020202020204" pitchFamily="34" charset="0"/>
              <a:ea typeface="Times New Roman" panose="02020603050405020304" pitchFamily="18" charset="0"/>
              <a:cs typeface="+mn-cs"/>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tab pos="4229100" algn="l"/>
              </a:tabLst>
              <a:defRPr/>
            </a:pPr>
            <a:r>
              <a:rPr kumimoji="0" lang="en-US" b="1" i="0" u="none" strike="noStrike" kern="1200" cap="none" spc="0" normalizeH="0" baseline="0" noProof="0" dirty="0">
                <a:ln>
                  <a:noFill/>
                </a:ln>
                <a:solidFill>
                  <a:prstClr val="black"/>
                </a:solidFill>
                <a:effectLst/>
                <a:uLnTx/>
                <a:uFillTx/>
                <a:latin typeface="Century Gothic" panose="020B0502020202020204" pitchFamily="34" charset="0"/>
                <a:ea typeface="Times New Roman" panose="02020603050405020304" pitchFamily="18" charset="0"/>
                <a:cs typeface="+mn-cs"/>
              </a:rPr>
              <a:t>STARK ECONCOMIC DEVELOPMENT BOARD OVERVIEW		STEHPHEN MACKENZIE</a:t>
            </a: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tab pos="4229100" algn="l"/>
              </a:tabLst>
              <a:defRPr/>
            </a:pPr>
            <a:endParaRPr kumimoji="0" lang="en-US" b="1" i="0" u="none" strike="noStrike" kern="1200" cap="none" spc="0" normalizeH="0" baseline="0" noProof="0" dirty="0">
              <a:ln>
                <a:noFill/>
              </a:ln>
              <a:solidFill>
                <a:prstClr val="black"/>
              </a:solidFill>
              <a:effectLst/>
              <a:uLnTx/>
              <a:uFillTx/>
              <a:latin typeface="Century Gothic" panose="020B0502020202020204" pitchFamily="34" charset="0"/>
              <a:ea typeface="Times New Roman" panose="02020603050405020304" pitchFamily="18" charset="0"/>
              <a:cs typeface="+mn-cs"/>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tab pos="4229100" algn="l"/>
              </a:tabLst>
              <a:defRPr/>
            </a:pPr>
            <a:endParaRPr kumimoji="0" lang="en-US" b="1" i="0" u="none" strike="noStrike" kern="1200" cap="none" spc="0" normalizeH="0" baseline="0" noProof="0" dirty="0">
              <a:ln>
                <a:noFill/>
              </a:ln>
              <a:solidFill>
                <a:prstClr val="black"/>
              </a:solidFill>
              <a:effectLst/>
              <a:uLnTx/>
              <a:uFillTx/>
              <a:latin typeface="Century Gothic" panose="020B0502020202020204" pitchFamily="34" charset="0"/>
              <a:ea typeface="Times New Roman" panose="02020603050405020304" pitchFamily="18" charset="0"/>
              <a:cs typeface="+mn-cs"/>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tab pos="4229100" algn="l"/>
              </a:tabLst>
              <a:defRPr/>
            </a:pPr>
            <a:r>
              <a:rPr kumimoji="0" lang="en-US" b="1" i="0" u="none" strike="noStrike" kern="1200" cap="none" spc="0" normalizeH="0" baseline="0" noProof="0" dirty="0">
                <a:ln>
                  <a:noFill/>
                </a:ln>
                <a:solidFill>
                  <a:prstClr val="black"/>
                </a:solidFill>
                <a:effectLst/>
                <a:uLnTx/>
                <a:uFillTx/>
                <a:latin typeface="Century Gothic" panose="020B0502020202020204" pitchFamily="34" charset="0"/>
                <a:ea typeface="Times New Roman" panose="02020603050405020304" pitchFamily="18" charset="0"/>
                <a:cs typeface="+mn-cs"/>
              </a:rPr>
              <a:t>HOUSING STRATEGY					TODD HAWKE</a:t>
            </a: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tab pos="4229100" algn="l"/>
              </a:tabLst>
              <a:defRPr/>
            </a:pPr>
            <a:endParaRPr kumimoji="0" lang="en-US" b="1" i="0" u="none" strike="noStrike" kern="1200" cap="none" spc="0" normalizeH="0" baseline="0" noProof="0" dirty="0">
              <a:ln>
                <a:noFill/>
              </a:ln>
              <a:solidFill>
                <a:prstClr val="black"/>
              </a:solidFill>
              <a:effectLst/>
              <a:uLnTx/>
              <a:uFillTx/>
              <a:latin typeface="Century Gothic" panose="020B0502020202020204" pitchFamily="34" charset="0"/>
              <a:ea typeface="Times New Roman" panose="02020603050405020304" pitchFamily="18" charset="0"/>
              <a:cs typeface="+mn-cs"/>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tab pos="4229100" algn="l"/>
              </a:tabLst>
              <a:defRPr/>
            </a:pPr>
            <a:endParaRPr kumimoji="0" lang="en-US" b="1" i="0" u="none" strike="noStrike" kern="1200" cap="none" spc="0" normalizeH="0" baseline="0" noProof="0" dirty="0">
              <a:ln>
                <a:noFill/>
              </a:ln>
              <a:solidFill>
                <a:prstClr val="black"/>
              </a:solidFill>
              <a:effectLst/>
              <a:uLnTx/>
              <a:uFillTx/>
              <a:latin typeface="Century Gothic" panose="020B0502020202020204" pitchFamily="34" charset="0"/>
              <a:ea typeface="Times New Roman" panose="02020603050405020304" pitchFamily="18" charset="0"/>
              <a:cs typeface="+mn-cs"/>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tab pos="4229100" algn="l"/>
              </a:tabLst>
              <a:defRPr/>
            </a:pPr>
            <a:r>
              <a:rPr kumimoji="0" lang="en-US" b="1" i="0" u="none" strike="noStrike" kern="1200" cap="none" spc="0" normalizeH="0" baseline="0" noProof="0" dirty="0">
                <a:ln>
                  <a:noFill/>
                </a:ln>
                <a:solidFill>
                  <a:prstClr val="black"/>
                </a:solidFill>
                <a:effectLst/>
                <a:uLnTx/>
                <a:uFillTx/>
                <a:latin typeface="Century Gothic" panose="020B0502020202020204" pitchFamily="34" charset="0"/>
                <a:ea typeface="Times New Roman" panose="02020603050405020304" pitchFamily="18" charset="0"/>
                <a:cs typeface="+mn-cs"/>
              </a:rPr>
              <a:t>QUESTIONS</a:t>
            </a:r>
            <a:r>
              <a:rPr kumimoji="0" lang="en-US" sz="1400" b="1" i="0" u="none" strike="noStrike" kern="1200" cap="none" spc="0" normalizeH="0" baseline="0" noProof="0" dirty="0">
                <a:ln>
                  <a:noFill/>
                </a:ln>
                <a:solidFill>
                  <a:prstClr val="black"/>
                </a:solidFill>
                <a:effectLst/>
                <a:uLnTx/>
                <a:uFillTx/>
                <a:latin typeface="Century Gothic" panose="020B0502020202020204" pitchFamily="34" charset="0"/>
                <a:ea typeface="Times New Roman" panose="02020603050405020304" pitchFamily="18" charset="0"/>
                <a:cs typeface="+mn-cs"/>
              </a:rPr>
              <a:t>				</a:t>
            </a:r>
            <a:endParaRPr kumimoji="0" lang="en-US" sz="14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pic>
        <p:nvPicPr>
          <p:cNvPr id="4" name="Picture 3" descr="A diagram of a economic development&#10;&#10;AI-generated content may be incorrect.">
            <a:extLst>
              <a:ext uri="{FF2B5EF4-FFF2-40B4-BE49-F238E27FC236}">
                <a16:creationId xmlns:a16="http://schemas.microsoft.com/office/drawing/2014/main" id="{606D7531-BEB8-9B84-9DBE-D2F73FB78BBE}"/>
              </a:ext>
            </a:extLst>
          </p:cNvPr>
          <p:cNvPicPr>
            <a:picLocks noChangeAspect="1"/>
          </p:cNvPicPr>
          <p:nvPr/>
        </p:nvPicPr>
        <p:blipFill>
          <a:blip r:embed="rId5"/>
          <a:stretch>
            <a:fillRect/>
          </a:stretch>
        </p:blipFill>
        <p:spPr>
          <a:xfrm>
            <a:off x="498475" y="6098870"/>
            <a:ext cx="899984" cy="452961"/>
          </a:xfrm>
          <a:prstGeom prst="rect">
            <a:avLst/>
          </a:prstGeom>
        </p:spPr>
      </p:pic>
      <p:pic>
        <p:nvPicPr>
          <p:cNvPr id="5" name="Picture 4" descr="A logo with blue and purple text&#10;&#10;Description automatically generated">
            <a:extLst>
              <a:ext uri="{FF2B5EF4-FFF2-40B4-BE49-F238E27FC236}">
                <a16:creationId xmlns:a16="http://schemas.microsoft.com/office/drawing/2014/main" id="{E95E6AA6-DEC1-110F-EF4B-053F151BFB2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51236" y="5958004"/>
            <a:ext cx="727710" cy="734695"/>
          </a:xfrm>
          <a:prstGeom prst="rect">
            <a:avLst/>
          </a:prstGeom>
        </p:spPr>
      </p:pic>
      <p:pic>
        <p:nvPicPr>
          <p:cNvPr id="6" name="Picture 5" descr="A logo for a business&#10;&#10;AI-generated content may be incorrect.">
            <a:extLst>
              <a:ext uri="{FF2B5EF4-FFF2-40B4-BE49-F238E27FC236}">
                <a16:creationId xmlns:a16="http://schemas.microsoft.com/office/drawing/2014/main" id="{1861CDDD-12EA-796A-9EE4-F58045F1451B}"/>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578946" y="6033487"/>
            <a:ext cx="1132042" cy="583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3B997-0823-B5C3-91A0-BF96539E8AF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2604F2A-76E3-7CC9-1A73-AB3B626ABDC6}"/>
              </a:ext>
            </a:extLst>
          </p:cNvPr>
          <p:cNvSpPr>
            <a:spLocks noGrp="1"/>
          </p:cNvSpPr>
          <p:nvPr>
            <p:ph idx="1"/>
          </p:nvPr>
        </p:nvSpPr>
        <p:spPr>
          <a:xfrm>
            <a:off x="432105" y="2017636"/>
            <a:ext cx="5663895" cy="2166730"/>
          </a:xfrm>
        </p:spPr>
        <p:txBody>
          <a:bodyPr>
            <a:normAutofit/>
          </a:bodyPr>
          <a:lstStyle/>
          <a:p>
            <a:pPr marL="457200" lvl="1" indent="0">
              <a:buNone/>
            </a:pPr>
            <a:endParaRPr lang="en-US" dirty="0"/>
          </a:p>
          <a:p>
            <a:pPr marL="457200" lvl="1" indent="0">
              <a:buNone/>
            </a:pPr>
            <a:endParaRPr lang="en-US" sz="1300" dirty="0"/>
          </a:p>
        </p:txBody>
      </p:sp>
      <p:sp>
        <p:nvSpPr>
          <p:cNvPr id="4" name="Title 3">
            <a:extLst>
              <a:ext uri="{FF2B5EF4-FFF2-40B4-BE49-F238E27FC236}">
                <a16:creationId xmlns:a16="http://schemas.microsoft.com/office/drawing/2014/main" id="{DC5A7799-728B-A0DF-B031-9D1903A5BBC3}"/>
              </a:ext>
            </a:extLst>
          </p:cNvPr>
          <p:cNvSpPr>
            <a:spLocks noGrp="1"/>
          </p:cNvSpPr>
          <p:nvPr>
            <p:ph type="title"/>
          </p:nvPr>
        </p:nvSpPr>
        <p:spPr>
          <a:xfrm>
            <a:off x="432105" y="702156"/>
            <a:ext cx="11296069" cy="1013800"/>
          </a:xfrm>
        </p:spPr>
        <p:txBody>
          <a:bodyPr/>
          <a:lstStyle/>
          <a:p>
            <a:r>
              <a:rPr lang="en-US" dirty="0"/>
              <a:t>Stark county housing needs analysis </a:t>
            </a:r>
          </a:p>
        </p:txBody>
      </p:sp>
      <p:graphicFrame>
        <p:nvGraphicFramePr>
          <p:cNvPr id="5" name="Table 4">
            <a:extLst>
              <a:ext uri="{FF2B5EF4-FFF2-40B4-BE49-F238E27FC236}">
                <a16:creationId xmlns:a16="http://schemas.microsoft.com/office/drawing/2014/main" id="{129D5C3B-3F73-ABFA-76C1-CC09D52157A5}"/>
              </a:ext>
            </a:extLst>
          </p:cNvPr>
          <p:cNvGraphicFramePr>
            <a:graphicFrameLocks noGrp="1"/>
          </p:cNvGraphicFramePr>
          <p:nvPr>
            <p:extLst>
              <p:ext uri="{D42A27DB-BD31-4B8C-83A1-F6EECF244321}">
                <p14:modId xmlns:p14="http://schemas.microsoft.com/office/powerpoint/2010/main" val="1774584903"/>
              </p:ext>
            </p:extLst>
          </p:nvPr>
        </p:nvGraphicFramePr>
        <p:xfrm>
          <a:off x="432105" y="2202384"/>
          <a:ext cx="6316565" cy="2063046"/>
        </p:xfrm>
        <a:graphic>
          <a:graphicData uri="http://schemas.openxmlformats.org/drawingml/2006/table">
            <a:tbl>
              <a:tblPr firstRow="1" bandRow="1"/>
              <a:tblGrid>
                <a:gridCol w="691017">
                  <a:extLst>
                    <a:ext uri="{9D8B030D-6E8A-4147-A177-3AD203B41FA5}">
                      <a16:colId xmlns:a16="http://schemas.microsoft.com/office/drawing/2014/main" val="20000"/>
                    </a:ext>
                  </a:extLst>
                </a:gridCol>
                <a:gridCol w="1053548">
                  <a:extLst>
                    <a:ext uri="{9D8B030D-6E8A-4147-A177-3AD203B41FA5}">
                      <a16:colId xmlns:a16="http://schemas.microsoft.com/office/drawing/2014/main" val="20001"/>
                    </a:ext>
                  </a:extLst>
                </a:gridCol>
                <a:gridCol w="1143000">
                  <a:extLst>
                    <a:ext uri="{9D8B030D-6E8A-4147-A177-3AD203B41FA5}">
                      <a16:colId xmlns:a16="http://schemas.microsoft.com/office/drawing/2014/main" val="20002"/>
                    </a:ext>
                  </a:extLst>
                </a:gridCol>
                <a:gridCol w="1033669">
                  <a:extLst>
                    <a:ext uri="{9D8B030D-6E8A-4147-A177-3AD203B41FA5}">
                      <a16:colId xmlns:a16="http://schemas.microsoft.com/office/drawing/2014/main" val="20003"/>
                    </a:ext>
                  </a:extLst>
                </a:gridCol>
                <a:gridCol w="1192696">
                  <a:extLst>
                    <a:ext uri="{9D8B030D-6E8A-4147-A177-3AD203B41FA5}">
                      <a16:colId xmlns:a16="http://schemas.microsoft.com/office/drawing/2014/main" val="20004"/>
                    </a:ext>
                  </a:extLst>
                </a:gridCol>
                <a:gridCol w="1202635">
                  <a:extLst>
                    <a:ext uri="{9D8B030D-6E8A-4147-A177-3AD203B41FA5}">
                      <a16:colId xmlns:a16="http://schemas.microsoft.com/office/drawing/2014/main" val="20005"/>
                    </a:ext>
                  </a:extLst>
                </a:gridCol>
              </a:tblGrid>
              <a:tr h="914400">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sz="1400" dirty="0">
                          <a:solidFill>
                            <a:schemeClr val="bg1"/>
                          </a:solidFill>
                          <a:latin typeface="Myriad"/>
                        </a:rPr>
                        <a:t>Year</a:t>
                      </a:r>
                    </a:p>
                  </a:txBody>
                  <a:tcPr marL="91438" marR="91438" marT="45676" marB="45676"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sz="1400" dirty="0">
                          <a:solidFill>
                            <a:schemeClr val="bg1"/>
                          </a:solidFill>
                          <a:latin typeface="Myriad"/>
                        </a:rPr>
                        <a:t>Companies Visited</a:t>
                      </a:r>
                    </a:p>
                  </a:txBody>
                  <a:tcPr marL="91438" marR="91438" marT="45676" marB="45676"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sz="1400" dirty="0">
                          <a:solidFill>
                            <a:schemeClr val="bg1"/>
                          </a:solidFill>
                          <a:latin typeface="Myriad"/>
                        </a:rPr>
                        <a:t>State Support Secured</a:t>
                      </a:r>
                    </a:p>
                  </a:txBody>
                  <a:tcPr marL="91438" marR="91438" marT="45676" marB="45676"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sz="1400" dirty="0">
                          <a:solidFill>
                            <a:schemeClr val="bg1"/>
                          </a:solidFill>
                          <a:latin typeface="Myriad"/>
                        </a:rPr>
                        <a:t>New Jobs Committed</a:t>
                      </a:r>
                    </a:p>
                  </a:txBody>
                  <a:tcPr marL="91438" marR="91438" marT="45676" marB="45676"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457200" rtl="0" eaLnBrk="1" latinLnBrk="0" hangingPunct="1">
                        <a:defRPr sz="1800" kern="1200">
                          <a:solidFill>
                            <a:schemeClr val="tx1"/>
                          </a:solidFill>
                          <a:latin typeface="Gill Sans MT" panose="020B0502020104020203"/>
                        </a:defRPr>
                      </a:lvl1pPr>
                      <a:lvl2pPr marL="457200" algn="l" defTabSz="457200" rtl="0" eaLnBrk="1" latinLnBrk="0" hangingPunct="1">
                        <a:defRPr sz="1800" kern="1200">
                          <a:solidFill>
                            <a:schemeClr val="tx1"/>
                          </a:solidFill>
                          <a:latin typeface="Gill Sans MT" panose="020B0502020104020203"/>
                        </a:defRPr>
                      </a:lvl2pPr>
                      <a:lvl3pPr marL="914400" algn="l" defTabSz="457200" rtl="0" eaLnBrk="1" latinLnBrk="0" hangingPunct="1">
                        <a:defRPr sz="1800" kern="1200">
                          <a:solidFill>
                            <a:schemeClr val="tx1"/>
                          </a:solidFill>
                          <a:latin typeface="Gill Sans MT" panose="020B0502020104020203"/>
                        </a:defRPr>
                      </a:lvl3pPr>
                      <a:lvl4pPr marL="1371600" algn="l" defTabSz="457200" rtl="0" eaLnBrk="1" latinLnBrk="0" hangingPunct="1">
                        <a:defRPr sz="1800" kern="1200">
                          <a:solidFill>
                            <a:schemeClr val="tx1"/>
                          </a:solidFill>
                          <a:latin typeface="Gill Sans MT" panose="020B0502020104020203"/>
                        </a:defRPr>
                      </a:lvl4pPr>
                      <a:lvl5pPr marL="1828800" algn="l" defTabSz="457200" rtl="0" eaLnBrk="1" latinLnBrk="0" hangingPunct="1">
                        <a:defRPr sz="1800" kern="1200">
                          <a:solidFill>
                            <a:schemeClr val="tx1"/>
                          </a:solidFill>
                          <a:latin typeface="Gill Sans MT" panose="020B0502020104020203"/>
                        </a:defRPr>
                      </a:lvl5pPr>
                      <a:lvl6pPr marL="2286000" algn="l" defTabSz="457200" rtl="0" eaLnBrk="1" latinLnBrk="0" hangingPunct="1">
                        <a:defRPr sz="1800" kern="1200">
                          <a:solidFill>
                            <a:schemeClr val="tx1"/>
                          </a:solidFill>
                          <a:latin typeface="Gill Sans MT" panose="020B0502020104020203"/>
                        </a:defRPr>
                      </a:lvl6pPr>
                      <a:lvl7pPr marL="2743200" algn="l" defTabSz="457200" rtl="0" eaLnBrk="1" latinLnBrk="0" hangingPunct="1">
                        <a:defRPr sz="1800" kern="1200">
                          <a:solidFill>
                            <a:schemeClr val="tx1"/>
                          </a:solidFill>
                          <a:latin typeface="Gill Sans MT" panose="020B0502020104020203"/>
                        </a:defRPr>
                      </a:lvl7pPr>
                      <a:lvl8pPr marL="3200400" algn="l" defTabSz="457200" rtl="0" eaLnBrk="1" latinLnBrk="0" hangingPunct="1">
                        <a:defRPr sz="1800" kern="1200">
                          <a:solidFill>
                            <a:schemeClr val="tx1"/>
                          </a:solidFill>
                          <a:latin typeface="Gill Sans MT" panose="020B0502020104020203"/>
                        </a:defRPr>
                      </a:lvl8pPr>
                      <a:lvl9pPr marL="3657600" algn="l" defTabSz="457200" rtl="0" eaLnBrk="1" latinLnBrk="0" hangingPunct="1">
                        <a:defRPr sz="1800" kern="1200">
                          <a:solidFill>
                            <a:schemeClr val="tx1"/>
                          </a:solidFill>
                          <a:latin typeface="Gill Sans MT" panose="020B0502020104020203"/>
                        </a:defRPr>
                      </a:lvl9pPr>
                    </a:lstStyle>
                    <a:p>
                      <a:pPr algn="ctr"/>
                      <a:r>
                        <a:rPr lang="en-US" sz="1400" b="1" dirty="0">
                          <a:solidFill>
                            <a:schemeClr val="bg1"/>
                          </a:solidFill>
                          <a:latin typeface="Myriad"/>
                          <a:cs typeface="Calibri" panose="020F0502020204030204" pitchFamily="34" charset="0"/>
                        </a:rPr>
                        <a:t>New Payroll</a:t>
                      </a:r>
                    </a:p>
                    <a:p>
                      <a:pPr algn="ctr"/>
                      <a:r>
                        <a:rPr lang="en-US" sz="1400" b="1" dirty="0">
                          <a:solidFill>
                            <a:schemeClr val="bg1"/>
                          </a:solidFill>
                          <a:latin typeface="Myriad"/>
                          <a:cs typeface="Calibri" panose="020F0502020204030204" pitchFamily="34" charset="0"/>
                        </a:rPr>
                        <a:t>Committed</a:t>
                      </a:r>
                    </a:p>
                  </a:txBody>
                  <a:tcPr marL="91438" marR="91438" marT="45676" marB="45676"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sz="1400" dirty="0">
                          <a:solidFill>
                            <a:schemeClr val="bg1"/>
                          </a:solidFill>
                          <a:latin typeface="Myriad"/>
                        </a:rPr>
                        <a:t>Capital </a:t>
                      </a:r>
                    </a:p>
                    <a:p>
                      <a:pPr algn="ctr"/>
                      <a:r>
                        <a:rPr lang="en-US" sz="1400" dirty="0">
                          <a:solidFill>
                            <a:schemeClr val="bg1"/>
                          </a:solidFill>
                          <a:latin typeface="Myriad"/>
                        </a:rPr>
                        <a:t>Expenditures</a:t>
                      </a:r>
                    </a:p>
                  </a:txBody>
                  <a:tcPr marL="91438" marR="91438" marT="45676" marB="45676"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0"/>
                  </a:ext>
                </a:extLst>
              </a:tr>
              <a:tr h="574323">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b="0" u="none" dirty="0">
                          <a:solidFill>
                            <a:schemeClr val="tx1"/>
                          </a:solidFill>
                          <a:latin typeface="Myriad"/>
                        </a:rPr>
                        <a:t>2024 </a:t>
                      </a:r>
                    </a:p>
                  </a:txBody>
                  <a:tcPr marL="91438" marR="91438" marT="45676" marB="45676" anchor="ctr">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a:r>
                        <a:rPr lang="en-US" sz="1400" b="0" u="none" dirty="0">
                          <a:solidFill>
                            <a:schemeClr val="tx1"/>
                          </a:solidFill>
                          <a:latin typeface="Myriad"/>
                        </a:rPr>
                        <a:t>202</a:t>
                      </a:r>
                    </a:p>
                  </a:txBody>
                  <a:tcPr marL="91438" marR="91438" marT="45676" marB="45676"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b="0" u="none" dirty="0">
                          <a:solidFill>
                            <a:schemeClr val="tx1"/>
                          </a:solidFill>
                          <a:latin typeface="Myriad"/>
                        </a:rPr>
                        <a:t>$9,323,000 </a:t>
                      </a:r>
                      <a:r>
                        <a:rPr lang="en-US" sz="1400" b="0" u="none" baseline="30000" dirty="0">
                          <a:solidFill>
                            <a:schemeClr val="tx1"/>
                          </a:solidFill>
                          <a:latin typeface="Myriad"/>
                        </a:rPr>
                        <a:t> </a:t>
                      </a:r>
                      <a:endParaRPr lang="en-US" sz="1400" b="0" u="none" dirty="0">
                        <a:solidFill>
                          <a:schemeClr val="tx1"/>
                        </a:solidFill>
                        <a:latin typeface="Myriad"/>
                      </a:endParaRPr>
                    </a:p>
                  </a:txBody>
                  <a:tcPr marL="91438" marR="91438" marT="45676" marB="45676"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b="0" dirty="0">
                          <a:solidFill>
                            <a:schemeClr val="tx1"/>
                          </a:solidFill>
                          <a:latin typeface="Myriad"/>
                        </a:rPr>
                        <a:t>639</a:t>
                      </a:r>
                    </a:p>
                  </a:txBody>
                  <a:tcPr marL="91438" marR="91438" marT="45676" marB="45676"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b="0" u="none" dirty="0">
                          <a:solidFill>
                            <a:schemeClr val="tx1"/>
                          </a:solidFill>
                          <a:latin typeface="Myriad"/>
                          <a:cs typeface="Calibri" panose="020F0502020204030204" pitchFamily="34" charset="0"/>
                        </a:rPr>
                        <a:t>$36,025,428 (</a:t>
                      </a:r>
                      <a:r>
                        <a:rPr lang="en-US" sz="1400" b="1" u="none" dirty="0">
                          <a:solidFill>
                            <a:srgbClr val="FF0000"/>
                          </a:solidFill>
                          <a:latin typeface="Myriad"/>
                          <a:cs typeface="Calibri" panose="020F0502020204030204" pitchFamily="34" charset="0"/>
                        </a:rPr>
                        <a:t>$27/hr.</a:t>
                      </a:r>
                      <a:r>
                        <a:rPr lang="en-US" sz="1400" b="0" u="none" dirty="0">
                          <a:solidFill>
                            <a:schemeClr val="tx1"/>
                          </a:solidFill>
                          <a:latin typeface="Myriad"/>
                          <a:cs typeface="Calibri" panose="020F0502020204030204" pitchFamily="34" charset="0"/>
                        </a:rPr>
                        <a:t>)</a:t>
                      </a:r>
                    </a:p>
                  </a:txBody>
                  <a:tcPr marL="91438" marR="91438" marT="45676" marB="45676"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b="0" u="none" dirty="0">
                          <a:solidFill>
                            <a:schemeClr val="tx1"/>
                          </a:solidFill>
                          <a:latin typeface="Myriad"/>
                        </a:rPr>
                        <a:t>$134,907,168</a:t>
                      </a:r>
                    </a:p>
                  </a:txBody>
                  <a:tcPr marL="91438" marR="91438" marT="45676" marB="45676" anchor="ctr">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extLst>
                  <a:ext uri="{0D108BD9-81ED-4DB2-BD59-A6C34878D82A}">
                    <a16:rowId xmlns:a16="http://schemas.microsoft.com/office/drawing/2014/main" val="10008"/>
                  </a:ext>
                </a:extLst>
              </a:tr>
              <a:tr h="574323">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b="0" u="none" dirty="0">
                          <a:solidFill>
                            <a:schemeClr val="tx1"/>
                          </a:solidFill>
                          <a:latin typeface="Myriad"/>
                        </a:rPr>
                        <a:t>SINCE 2020</a:t>
                      </a:r>
                    </a:p>
                  </a:txBody>
                  <a:tcPr marL="91438" marR="91438" marT="45676" marB="45676"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2">
                        <a:lumMod val="40000"/>
                        <a:lumOff val="60000"/>
                      </a:schemeClr>
                    </a:solidFill>
                  </a:tcPr>
                </a:tc>
                <a:tc>
                  <a:txBody>
                    <a:bodyPr/>
                    <a:lstStyle/>
                    <a:p>
                      <a:pPr algn="ctr"/>
                      <a:r>
                        <a:rPr lang="en-US" sz="1400" b="0" u="none" dirty="0">
                          <a:solidFill>
                            <a:schemeClr val="tx1"/>
                          </a:solidFill>
                          <a:latin typeface="Myriad"/>
                        </a:rPr>
                        <a:t>1021</a:t>
                      </a:r>
                    </a:p>
                  </a:txBody>
                  <a:tcPr marL="91438" marR="91438" marT="45676" marB="45676"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2">
                        <a:lumMod val="40000"/>
                        <a:lumOff val="6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b="0" u="none" dirty="0">
                          <a:solidFill>
                            <a:schemeClr val="tx1"/>
                          </a:solidFill>
                          <a:latin typeface="Myriad"/>
                        </a:rPr>
                        <a:t>$32,725,398</a:t>
                      </a:r>
                    </a:p>
                  </a:txBody>
                  <a:tcPr marL="91438" marR="91438" marT="45676" marB="45676"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2">
                        <a:lumMod val="40000"/>
                        <a:lumOff val="6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b="0" dirty="0">
                          <a:solidFill>
                            <a:schemeClr val="tx1"/>
                          </a:solidFill>
                          <a:latin typeface="Myriad"/>
                        </a:rPr>
                        <a:t>3540</a:t>
                      </a:r>
                    </a:p>
                  </a:txBody>
                  <a:tcPr marL="91438" marR="91438" marT="45676" marB="45676"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2">
                        <a:lumMod val="40000"/>
                        <a:lumOff val="6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b="0" u="none" dirty="0">
                          <a:solidFill>
                            <a:schemeClr val="tx1"/>
                          </a:solidFill>
                          <a:latin typeface="Myriad"/>
                          <a:cs typeface="Calibri" panose="020F0502020204030204" pitchFamily="34" charset="0"/>
                        </a:rPr>
                        <a:t>$173,476,166 (</a:t>
                      </a:r>
                      <a:r>
                        <a:rPr lang="en-US" sz="1400" b="1" u="none" dirty="0">
                          <a:solidFill>
                            <a:srgbClr val="FF0000"/>
                          </a:solidFill>
                          <a:latin typeface="Myriad"/>
                          <a:cs typeface="Calibri" panose="020F0502020204030204" pitchFamily="34" charset="0"/>
                        </a:rPr>
                        <a:t>$23/hr.*</a:t>
                      </a:r>
                      <a:r>
                        <a:rPr lang="en-US" sz="1400" b="0" u="none" dirty="0">
                          <a:solidFill>
                            <a:schemeClr val="tx1"/>
                          </a:solidFill>
                          <a:latin typeface="Myriad"/>
                          <a:cs typeface="Calibri" panose="020F0502020204030204" pitchFamily="34" charset="0"/>
                        </a:rPr>
                        <a:t>)</a:t>
                      </a:r>
                    </a:p>
                  </a:txBody>
                  <a:tcPr marL="91438" marR="91438" marT="45676" marB="45676"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accent2">
                        <a:lumMod val="40000"/>
                        <a:lumOff val="6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b="0" u="none" dirty="0">
                          <a:solidFill>
                            <a:schemeClr val="tx1"/>
                          </a:solidFill>
                          <a:latin typeface="Myriad"/>
                        </a:rPr>
                        <a:t>$575,035,479</a:t>
                      </a:r>
                    </a:p>
                  </a:txBody>
                  <a:tcPr marL="91438" marR="91438" marT="45676" marB="45676"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2">
                        <a:lumMod val="40000"/>
                        <a:lumOff val="60000"/>
                      </a:schemeClr>
                    </a:solidFill>
                  </a:tcPr>
                </a:tc>
                <a:extLst>
                  <a:ext uri="{0D108BD9-81ED-4DB2-BD59-A6C34878D82A}">
                    <a16:rowId xmlns:a16="http://schemas.microsoft.com/office/drawing/2014/main" val="10009"/>
                  </a:ext>
                </a:extLst>
              </a:tr>
            </a:tbl>
          </a:graphicData>
        </a:graphic>
      </p:graphicFrame>
      <p:sp>
        <p:nvSpPr>
          <p:cNvPr id="6" name="Rectangle 4">
            <a:extLst>
              <a:ext uri="{FF2B5EF4-FFF2-40B4-BE49-F238E27FC236}">
                <a16:creationId xmlns:a16="http://schemas.microsoft.com/office/drawing/2014/main" id="{834212EB-CE9A-5A5E-59C8-B5999D32C2DB}"/>
              </a:ext>
            </a:extLst>
          </p:cNvPr>
          <p:cNvSpPr>
            <a:spLocks noChangeArrowheads="1"/>
          </p:cNvSpPr>
          <p:nvPr/>
        </p:nvSpPr>
        <p:spPr bwMode="auto">
          <a:xfrm>
            <a:off x="432105" y="1802274"/>
            <a:ext cx="599851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000" b="1" i="0" u="none" strike="noStrike" kern="1200" cap="none" spc="0" normalizeH="0" baseline="0" noProof="0" dirty="0">
                <a:ln>
                  <a:noFill/>
                </a:ln>
                <a:effectLst/>
                <a:uLnTx/>
                <a:uFillTx/>
                <a:latin typeface="Calibri" panose="020F0502020204030204" pitchFamily="34" charset="0"/>
                <a:ea typeface="+mn-ea"/>
                <a:cs typeface="+mn-cs"/>
              </a:rPr>
              <a:t>SEDB METRIC REVIEW AND TRACKING 2024 </a:t>
            </a:r>
            <a:r>
              <a:rPr kumimoji="0" lang="en-US" altLang="en-US" sz="1050" b="1" i="0" u="none" strike="noStrike" kern="1200" cap="none" spc="0" normalizeH="0" baseline="0" noProof="0" dirty="0">
                <a:ln>
                  <a:noFill/>
                </a:ln>
                <a:effectLst/>
                <a:uLnTx/>
                <a:uFillTx/>
                <a:latin typeface="Calibri" panose="020F0502020204030204" pitchFamily="34" charset="0"/>
                <a:ea typeface="+mn-ea"/>
                <a:cs typeface="+mn-cs"/>
              </a:rPr>
              <a:t>(As of  29 JAN 2025) </a:t>
            </a:r>
          </a:p>
        </p:txBody>
      </p:sp>
      <p:pic>
        <p:nvPicPr>
          <p:cNvPr id="10" name="Content Placeholder 3">
            <a:extLst>
              <a:ext uri="{FF2B5EF4-FFF2-40B4-BE49-F238E27FC236}">
                <a16:creationId xmlns:a16="http://schemas.microsoft.com/office/drawing/2014/main" id="{3CCFFA78-2528-7ADF-190C-C4BB636D08AA}"/>
              </a:ext>
            </a:extLst>
          </p:cNvPr>
          <p:cNvPicPr>
            <a:picLocks noChangeAspect="1"/>
          </p:cNvPicPr>
          <p:nvPr/>
        </p:nvPicPr>
        <p:blipFill>
          <a:blip r:embed="rId3"/>
          <a:stretch>
            <a:fillRect/>
          </a:stretch>
        </p:blipFill>
        <p:spPr bwMode="auto">
          <a:xfrm>
            <a:off x="7245626" y="2117027"/>
            <a:ext cx="4482548" cy="2476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CF06EFCB-E121-A71B-ADD1-33EBADFD4B97}"/>
              </a:ext>
            </a:extLst>
          </p:cNvPr>
          <p:cNvSpPr txBox="1"/>
          <p:nvPr/>
        </p:nvSpPr>
        <p:spPr>
          <a:xfrm>
            <a:off x="432105" y="4265430"/>
            <a:ext cx="2795954" cy="276999"/>
          </a:xfrm>
          <a:prstGeom prst="rect">
            <a:avLst/>
          </a:prstGeom>
          <a:noFill/>
        </p:spPr>
        <p:txBody>
          <a:bodyPr wrap="square" rtlCol="0">
            <a:spAutoFit/>
          </a:bodyPr>
          <a:lstStyle/>
          <a:p>
            <a:r>
              <a:rPr lang="en-US" sz="1200" dirty="0">
                <a:solidFill>
                  <a:srgbClr val="FF0000"/>
                </a:solidFill>
              </a:rPr>
              <a:t>*Not adjusted for inflation</a:t>
            </a:r>
          </a:p>
        </p:txBody>
      </p:sp>
      <p:sp>
        <p:nvSpPr>
          <p:cNvPr id="12" name="Rectangle 11">
            <a:extLst>
              <a:ext uri="{FF2B5EF4-FFF2-40B4-BE49-F238E27FC236}">
                <a16:creationId xmlns:a16="http://schemas.microsoft.com/office/drawing/2014/main" id="{68FBA14A-08A9-5725-4E53-0FA558A80A43}"/>
              </a:ext>
            </a:extLst>
          </p:cNvPr>
          <p:cNvSpPr/>
          <p:nvPr/>
        </p:nvSpPr>
        <p:spPr>
          <a:xfrm>
            <a:off x="7060242" y="4911212"/>
            <a:ext cx="4853316" cy="369332"/>
          </a:xfrm>
          <a:prstGeom prst="rect">
            <a:avLst/>
          </a:prstGeom>
        </p:spPr>
        <p:txBody>
          <a:bodyPr wrap="none">
            <a:spAutoFit/>
          </a:bodyPr>
          <a:lstStyle/>
          <a:p>
            <a:r>
              <a:rPr lang="en-US" b="1" dirty="0">
                <a:solidFill>
                  <a:srgbClr val="FF0000"/>
                </a:solidFill>
              </a:rPr>
              <a:t>Average Annual Wage = $34,000 ($16.35/</a:t>
            </a:r>
            <a:r>
              <a:rPr lang="en-US" b="1" dirty="0" err="1">
                <a:solidFill>
                  <a:srgbClr val="FF0000"/>
                </a:solidFill>
              </a:rPr>
              <a:t>hr</a:t>
            </a:r>
            <a:r>
              <a:rPr lang="en-US" b="1" dirty="0">
                <a:solidFill>
                  <a:srgbClr val="FF0000"/>
                </a:solidFill>
              </a:rPr>
              <a:t>)</a:t>
            </a:r>
          </a:p>
        </p:txBody>
      </p:sp>
      <p:sp>
        <p:nvSpPr>
          <p:cNvPr id="13" name="Rectangle 12">
            <a:extLst>
              <a:ext uri="{FF2B5EF4-FFF2-40B4-BE49-F238E27FC236}">
                <a16:creationId xmlns:a16="http://schemas.microsoft.com/office/drawing/2014/main" id="{0A9485F9-913A-AD54-CB46-882871E7F0DC}"/>
              </a:ext>
            </a:extLst>
          </p:cNvPr>
          <p:cNvSpPr/>
          <p:nvPr/>
        </p:nvSpPr>
        <p:spPr>
          <a:xfrm>
            <a:off x="1163729" y="4911212"/>
            <a:ext cx="4853316" cy="369332"/>
          </a:xfrm>
          <a:prstGeom prst="rect">
            <a:avLst/>
          </a:prstGeom>
        </p:spPr>
        <p:txBody>
          <a:bodyPr wrap="none">
            <a:spAutoFit/>
          </a:bodyPr>
          <a:lstStyle/>
          <a:p>
            <a:r>
              <a:rPr lang="en-US" b="1" dirty="0">
                <a:solidFill>
                  <a:srgbClr val="FF0000"/>
                </a:solidFill>
              </a:rPr>
              <a:t>Average Annual Wage = $56,160 ($27.00/</a:t>
            </a:r>
            <a:r>
              <a:rPr lang="en-US" b="1" dirty="0" err="1">
                <a:solidFill>
                  <a:srgbClr val="FF0000"/>
                </a:solidFill>
              </a:rPr>
              <a:t>hr</a:t>
            </a:r>
            <a:r>
              <a:rPr lang="en-US" b="1" dirty="0">
                <a:solidFill>
                  <a:srgbClr val="FF0000"/>
                </a:solidFill>
              </a:rPr>
              <a:t>)</a:t>
            </a:r>
          </a:p>
        </p:txBody>
      </p:sp>
      <p:sp>
        <p:nvSpPr>
          <p:cNvPr id="2" name="Rectangle 4">
            <a:extLst>
              <a:ext uri="{FF2B5EF4-FFF2-40B4-BE49-F238E27FC236}">
                <a16:creationId xmlns:a16="http://schemas.microsoft.com/office/drawing/2014/main" id="{2547E3C8-6ECE-9F7B-E285-8570B6B2D073}"/>
              </a:ext>
            </a:extLst>
          </p:cNvPr>
          <p:cNvSpPr>
            <a:spLocks noChangeArrowheads="1"/>
          </p:cNvSpPr>
          <p:nvPr/>
        </p:nvSpPr>
        <p:spPr bwMode="auto">
          <a:xfrm>
            <a:off x="7060241" y="1802274"/>
            <a:ext cx="46679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000" b="1" i="0" u="none" strike="noStrike" kern="1200" cap="none" spc="0" normalizeH="0" baseline="0" noProof="0" dirty="0">
                <a:ln>
                  <a:noFill/>
                </a:ln>
                <a:effectLst/>
                <a:uLnTx/>
                <a:uFillTx/>
                <a:latin typeface="Calibri" panose="020F0502020204030204" pitchFamily="34" charset="0"/>
                <a:ea typeface="+mn-ea"/>
                <a:cs typeface="+mn-cs"/>
              </a:rPr>
              <a:t>CAREER CONNECT TRACKING 2024</a:t>
            </a:r>
            <a:endParaRPr kumimoji="0" lang="en-US" altLang="en-US" sz="1050" b="1" i="0" u="none" strike="noStrike" kern="1200" cap="none" spc="0" normalizeH="0" baseline="0" noProof="0" dirty="0">
              <a:ln>
                <a:noFill/>
              </a:ln>
              <a:effectLst/>
              <a:uLnTx/>
              <a:uFillTx/>
              <a:latin typeface="Calibri" panose="020F0502020204030204" pitchFamily="34" charset="0"/>
              <a:ea typeface="+mn-ea"/>
              <a:cs typeface="+mn-cs"/>
            </a:endParaRPr>
          </a:p>
        </p:txBody>
      </p:sp>
      <p:pic>
        <p:nvPicPr>
          <p:cNvPr id="7" name="Picture 6">
            <a:extLst>
              <a:ext uri="{FF2B5EF4-FFF2-40B4-BE49-F238E27FC236}">
                <a16:creationId xmlns:a16="http://schemas.microsoft.com/office/drawing/2014/main" id="{F1EC2FF1-FB17-0F51-D298-AEDB7B13155F}"/>
              </a:ext>
            </a:extLst>
          </p:cNvPr>
          <p:cNvPicPr>
            <a:picLocks noChangeAspect="1"/>
          </p:cNvPicPr>
          <p:nvPr/>
        </p:nvPicPr>
        <p:blipFill>
          <a:blip r:embed="rId4"/>
          <a:stretch>
            <a:fillRect/>
          </a:stretch>
        </p:blipFill>
        <p:spPr>
          <a:xfrm>
            <a:off x="432105" y="5649327"/>
            <a:ext cx="1828638" cy="920374"/>
          </a:xfrm>
          <a:prstGeom prst="rect">
            <a:avLst/>
          </a:prstGeom>
        </p:spPr>
      </p:pic>
      <p:pic>
        <p:nvPicPr>
          <p:cNvPr id="8" name="Picture 7" descr="A logo with blue and purple text&#10;&#10;Description automatically generated">
            <a:extLst>
              <a:ext uri="{FF2B5EF4-FFF2-40B4-BE49-F238E27FC236}">
                <a16:creationId xmlns:a16="http://schemas.microsoft.com/office/drawing/2014/main" id="{725900FC-A06F-801E-21C0-88953E3E4C1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55695" y="5761067"/>
            <a:ext cx="727942" cy="735280"/>
          </a:xfrm>
          <a:prstGeom prst="rect">
            <a:avLst/>
          </a:prstGeom>
        </p:spPr>
      </p:pic>
      <p:pic>
        <p:nvPicPr>
          <p:cNvPr id="9" name="Picture 2">
            <a:extLst>
              <a:ext uri="{FF2B5EF4-FFF2-40B4-BE49-F238E27FC236}">
                <a16:creationId xmlns:a16="http://schemas.microsoft.com/office/drawing/2014/main" id="{D676DC1C-4F9E-F66C-A078-97CA1788E91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83637" y="5704572"/>
            <a:ext cx="1644537" cy="848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31451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00B186-D076-E414-414A-792F2C1762F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47C8CBD-4B68-F7E7-80BB-885F6E043DDE}"/>
              </a:ext>
            </a:extLst>
          </p:cNvPr>
          <p:cNvSpPr>
            <a:spLocks noGrp="1"/>
          </p:cNvSpPr>
          <p:nvPr>
            <p:ph type="title"/>
          </p:nvPr>
        </p:nvSpPr>
        <p:spPr>
          <a:xfrm>
            <a:off x="432105" y="702156"/>
            <a:ext cx="11296069" cy="1013800"/>
          </a:xfrm>
        </p:spPr>
        <p:txBody>
          <a:bodyPr/>
          <a:lstStyle/>
          <a:p>
            <a:r>
              <a:rPr lang="en-US" dirty="0"/>
              <a:t>Stark county housing needs analysis </a:t>
            </a:r>
          </a:p>
        </p:txBody>
      </p:sp>
      <p:sp>
        <p:nvSpPr>
          <p:cNvPr id="5" name="TextBox 4">
            <a:extLst>
              <a:ext uri="{FF2B5EF4-FFF2-40B4-BE49-F238E27FC236}">
                <a16:creationId xmlns:a16="http://schemas.microsoft.com/office/drawing/2014/main" id="{C42E1168-2B9F-6326-4257-8A0BF0383D4B}"/>
              </a:ext>
            </a:extLst>
          </p:cNvPr>
          <p:cNvSpPr txBox="1"/>
          <p:nvPr/>
        </p:nvSpPr>
        <p:spPr>
          <a:xfrm>
            <a:off x="416244" y="1760552"/>
            <a:ext cx="11311930" cy="646331"/>
          </a:xfrm>
          <a:prstGeom prst="rect">
            <a:avLst/>
          </a:prstGeom>
          <a:noFill/>
        </p:spPr>
        <p:txBody>
          <a:bodyPr wrap="square" rtlCol="0">
            <a:spAutoFit/>
          </a:bodyPr>
          <a:lstStyle/>
          <a:p>
            <a:r>
              <a:rPr lang="en-US" sz="3600" b="1" dirty="0"/>
              <a:t>What do our workforce households look like?</a:t>
            </a:r>
          </a:p>
        </p:txBody>
      </p:sp>
      <p:pic>
        <p:nvPicPr>
          <p:cNvPr id="10" name="Picture 9">
            <a:extLst>
              <a:ext uri="{FF2B5EF4-FFF2-40B4-BE49-F238E27FC236}">
                <a16:creationId xmlns:a16="http://schemas.microsoft.com/office/drawing/2014/main" id="{88742403-AC81-7230-93F4-B943788831DF}"/>
              </a:ext>
            </a:extLst>
          </p:cNvPr>
          <p:cNvPicPr>
            <a:picLocks noChangeAspect="1"/>
          </p:cNvPicPr>
          <p:nvPr/>
        </p:nvPicPr>
        <p:blipFill>
          <a:blip r:embed="rId2"/>
          <a:stretch>
            <a:fillRect/>
          </a:stretch>
        </p:blipFill>
        <p:spPr>
          <a:xfrm>
            <a:off x="416244" y="2362287"/>
            <a:ext cx="4451761" cy="3875981"/>
          </a:xfrm>
          <a:prstGeom prst="rect">
            <a:avLst/>
          </a:prstGeom>
        </p:spPr>
      </p:pic>
      <p:pic>
        <p:nvPicPr>
          <p:cNvPr id="12" name="Picture 11">
            <a:extLst>
              <a:ext uri="{FF2B5EF4-FFF2-40B4-BE49-F238E27FC236}">
                <a16:creationId xmlns:a16="http://schemas.microsoft.com/office/drawing/2014/main" id="{CC092814-EDF3-1D5C-D5E2-2977A12BBAAC}"/>
              </a:ext>
            </a:extLst>
          </p:cNvPr>
          <p:cNvPicPr>
            <a:picLocks noChangeAspect="1"/>
          </p:cNvPicPr>
          <p:nvPr/>
        </p:nvPicPr>
        <p:blipFill>
          <a:blip r:embed="rId3"/>
          <a:stretch>
            <a:fillRect/>
          </a:stretch>
        </p:blipFill>
        <p:spPr>
          <a:xfrm>
            <a:off x="4868005" y="2362286"/>
            <a:ext cx="6882242" cy="3875981"/>
          </a:xfrm>
          <a:prstGeom prst="rect">
            <a:avLst/>
          </a:prstGeom>
        </p:spPr>
      </p:pic>
      <p:pic>
        <p:nvPicPr>
          <p:cNvPr id="2" name="Picture 1" descr="A logo with blue and purple text&#10;&#10;Description automatically generated">
            <a:extLst>
              <a:ext uri="{FF2B5EF4-FFF2-40B4-BE49-F238E27FC236}">
                <a16:creationId xmlns:a16="http://schemas.microsoft.com/office/drawing/2014/main" id="{725900FC-A06F-801E-21C0-88953E3E4C1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18216" y="6295506"/>
            <a:ext cx="557146" cy="562494"/>
          </a:xfrm>
          <a:prstGeom prst="rect">
            <a:avLst/>
          </a:prstGeom>
        </p:spPr>
      </p:pic>
      <p:pic>
        <p:nvPicPr>
          <p:cNvPr id="3" name="Picture 2" descr="A logo for a business&#10;&#10;AI-generated content may be incorrect.">
            <a:extLst>
              <a:ext uri="{FF2B5EF4-FFF2-40B4-BE49-F238E27FC236}">
                <a16:creationId xmlns:a16="http://schemas.microsoft.com/office/drawing/2014/main" id="{D676DC1C-4F9E-F66C-A078-97CA1788E91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75362" y="6295506"/>
            <a:ext cx="1090859" cy="562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A diagram of a economic development&#10;&#10;AI-generated content may be incorrect.">
            <a:extLst>
              <a:ext uri="{FF2B5EF4-FFF2-40B4-BE49-F238E27FC236}">
                <a16:creationId xmlns:a16="http://schemas.microsoft.com/office/drawing/2014/main" id="{F1EC2FF1-FB17-0F51-D298-AEDB7B13155F}"/>
              </a:ext>
            </a:extLst>
          </p:cNvPr>
          <p:cNvPicPr>
            <a:picLocks noChangeAspect="1"/>
          </p:cNvPicPr>
          <p:nvPr/>
        </p:nvPicPr>
        <p:blipFill>
          <a:blip r:embed="rId6"/>
          <a:stretch>
            <a:fillRect/>
          </a:stretch>
        </p:blipFill>
        <p:spPr>
          <a:xfrm>
            <a:off x="415001" y="6300279"/>
            <a:ext cx="1117612" cy="562494"/>
          </a:xfrm>
          <a:prstGeom prst="rect">
            <a:avLst/>
          </a:prstGeom>
        </p:spPr>
      </p:pic>
      <p:sp>
        <p:nvSpPr>
          <p:cNvPr id="7" name="Rectangle 6">
            <a:extLst>
              <a:ext uri="{FF2B5EF4-FFF2-40B4-BE49-F238E27FC236}">
                <a16:creationId xmlns:a16="http://schemas.microsoft.com/office/drawing/2014/main" id="{808380F0-D31F-CA51-6EE6-F31D36B9208A}"/>
              </a:ext>
            </a:extLst>
          </p:cNvPr>
          <p:cNvSpPr/>
          <p:nvPr/>
        </p:nvSpPr>
        <p:spPr>
          <a:xfrm>
            <a:off x="308780" y="2280357"/>
            <a:ext cx="6882242" cy="401515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895263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854B2-A0C6-6943-A9D5-86431C0B6FD9}"/>
            </a:ext>
          </a:extLst>
        </p:cNvPr>
        <p:cNvGrpSpPr/>
        <p:nvPr/>
      </p:nvGrpSpPr>
      <p:grpSpPr>
        <a:xfrm>
          <a:off x="0" y="0"/>
          <a:ext cx="0" cy="0"/>
          <a:chOff x="0" y="0"/>
          <a:chExt cx="0" cy="0"/>
        </a:xfrm>
      </p:grpSpPr>
      <p:pic>
        <p:nvPicPr>
          <p:cNvPr id="159747" name="Picture 1" descr="A logo for a company&#10;&#10;AI-generated content may be incorrect.">
            <a:extLst>
              <a:ext uri="{FF2B5EF4-FFF2-40B4-BE49-F238E27FC236}">
                <a16:creationId xmlns:a16="http://schemas.microsoft.com/office/drawing/2014/main" id="{73D071D9-7392-06FC-F9DE-CB6170D7632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3075" y="755650"/>
            <a:ext cx="1603375" cy="87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9748" name="Picture 2">
            <a:extLst>
              <a:ext uri="{FF2B5EF4-FFF2-40B4-BE49-F238E27FC236}">
                <a16:creationId xmlns:a16="http://schemas.microsoft.com/office/drawing/2014/main" id="{900DD9AF-C1E1-20A1-F9F3-8E5972A72E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96563" y="674688"/>
            <a:ext cx="1084262" cy="11064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5" name="TextBox 14">
            <a:extLst>
              <a:ext uri="{FF2B5EF4-FFF2-40B4-BE49-F238E27FC236}">
                <a16:creationId xmlns:a16="http://schemas.microsoft.com/office/drawing/2014/main" id="{C6C4E785-5099-3865-EFD0-5D8382F07AE1}"/>
              </a:ext>
            </a:extLst>
          </p:cNvPr>
          <p:cNvSpPr txBox="1"/>
          <p:nvPr/>
        </p:nvSpPr>
        <p:spPr>
          <a:xfrm>
            <a:off x="467260" y="1959061"/>
            <a:ext cx="3530409" cy="4683277"/>
          </a:xfrm>
          <a:prstGeom prst="rect">
            <a:avLst/>
          </a:prstGeom>
          <a:solidFill>
            <a:srgbClr val="CCECFF"/>
          </a:solid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6" name="TextBox 15">
            <a:extLst>
              <a:ext uri="{FF2B5EF4-FFF2-40B4-BE49-F238E27FC236}">
                <a16:creationId xmlns:a16="http://schemas.microsoft.com/office/drawing/2014/main" id="{95689808-50E1-1C89-2012-5DFFCEE034E8}"/>
              </a:ext>
            </a:extLst>
          </p:cNvPr>
          <p:cNvSpPr txBox="1"/>
          <p:nvPr/>
        </p:nvSpPr>
        <p:spPr>
          <a:xfrm>
            <a:off x="1223501" y="2011413"/>
            <a:ext cx="2017925"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FAMILY OF 2</a:t>
            </a:r>
          </a:p>
        </p:txBody>
      </p:sp>
      <p:sp>
        <p:nvSpPr>
          <p:cNvPr id="17" name="TextBox 16">
            <a:extLst>
              <a:ext uri="{FF2B5EF4-FFF2-40B4-BE49-F238E27FC236}">
                <a16:creationId xmlns:a16="http://schemas.microsoft.com/office/drawing/2014/main" id="{CAED481F-AE43-DE8A-17D3-756DB5C4FABA}"/>
              </a:ext>
            </a:extLst>
          </p:cNvPr>
          <p:cNvSpPr txBox="1"/>
          <p:nvPr/>
        </p:nvSpPr>
        <p:spPr>
          <a:xfrm>
            <a:off x="692399" y="2515720"/>
            <a:ext cx="1653914" cy="584775"/>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Nursing Assistant</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$38,570 / Year*</a:t>
            </a:r>
          </a:p>
        </p:txBody>
      </p:sp>
      <p:pic>
        <p:nvPicPr>
          <p:cNvPr id="18" name="Picture 2">
            <a:extLst>
              <a:ext uri="{FF2B5EF4-FFF2-40B4-BE49-F238E27FC236}">
                <a16:creationId xmlns:a16="http://schemas.microsoft.com/office/drawing/2014/main" id="{F6267F4F-FFA4-9673-0FAA-13FA95C1FE5C}"/>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6147" t="-452" r="6611" b="39235"/>
          <a:stretch>
            <a:fillRect/>
          </a:stretch>
        </p:blipFill>
        <p:spPr bwMode="auto">
          <a:xfrm>
            <a:off x="2914896" y="2533406"/>
            <a:ext cx="981151" cy="103274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9" name="Picture 4">
            <a:extLst>
              <a:ext uri="{FF2B5EF4-FFF2-40B4-BE49-F238E27FC236}">
                <a16:creationId xmlns:a16="http://schemas.microsoft.com/office/drawing/2014/main" id="{FBE0AAAB-EFEF-95C0-42B0-929CA9A70AE1}"/>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35348"/>
          <a:stretch>
            <a:fillRect/>
          </a:stretch>
        </p:blipFill>
        <p:spPr bwMode="auto">
          <a:xfrm>
            <a:off x="2362153" y="3328745"/>
            <a:ext cx="1048750" cy="101705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735AF535-413C-4006-1D4C-A7EFB829EC68}"/>
              </a:ext>
            </a:extLst>
          </p:cNvPr>
          <p:cNvSpPr txBox="1"/>
          <p:nvPr/>
        </p:nvSpPr>
        <p:spPr>
          <a:xfrm>
            <a:off x="341742" y="3110444"/>
            <a:ext cx="2362906" cy="2062103"/>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Monthly Gross Income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$3,214 / Month</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Hourly Income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$18.54 / Hour</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*60% of Area Median Household Income</a:t>
            </a:r>
          </a:p>
        </p:txBody>
      </p:sp>
      <p:sp>
        <p:nvSpPr>
          <p:cNvPr id="21" name="TextBox 20">
            <a:extLst>
              <a:ext uri="{FF2B5EF4-FFF2-40B4-BE49-F238E27FC236}">
                <a16:creationId xmlns:a16="http://schemas.microsoft.com/office/drawing/2014/main" id="{24B7865F-B147-ECE3-2B3B-606D59865962}"/>
              </a:ext>
            </a:extLst>
          </p:cNvPr>
          <p:cNvSpPr txBox="1"/>
          <p:nvPr/>
        </p:nvSpPr>
        <p:spPr>
          <a:xfrm>
            <a:off x="2386622" y="5225946"/>
            <a:ext cx="1464130" cy="1077218"/>
          </a:xfrm>
          <a:custGeom>
            <a:avLst/>
            <a:gdLst>
              <a:gd name="csX0" fmla="*/ 0 w 1464130"/>
              <a:gd name="csY0" fmla="*/ 0 h 1077218"/>
              <a:gd name="csX1" fmla="*/ 473402 w 1464130"/>
              <a:gd name="csY1" fmla="*/ 0 h 1077218"/>
              <a:gd name="csX2" fmla="*/ 917521 w 1464130"/>
              <a:gd name="csY2" fmla="*/ 0 h 1077218"/>
              <a:gd name="csX3" fmla="*/ 1464130 w 1464130"/>
              <a:gd name="csY3" fmla="*/ 0 h 1077218"/>
              <a:gd name="csX4" fmla="*/ 1464130 w 1464130"/>
              <a:gd name="csY4" fmla="*/ 527837 h 1077218"/>
              <a:gd name="csX5" fmla="*/ 1464130 w 1464130"/>
              <a:gd name="csY5" fmla="*/ 1077218 h 1077218"/>
              <a:gd name="csX6" fmla="*/ 1005369 w 1464130"/>
              <a:gd name="csY6" fmla="*/ 1077218 h 1077218"/>
              <a:gd name="csX7" fmla="*/ 546609 w 1464130"/>
              <a:gd name="csY7" fmla="*/ 1077218 h 1077218"/>
              <a:gd name="csX8" fmla="*/ 0 w 1464130"/>
              <a:gd name="csY8" fmla="*/ 1077218 h 1077218"/>
              <a:gd name="csX9" fmla="*/ 0 w 1464130"/>
              <a:gd name="csY9" fmla="*/ 570926 h 1077218"/>
              <a:gd name="csX10" fmla="*/ 0 w 1464130"/>
              <a:gd name="csY10" fmla="*/ 0 h 107721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464130" h="1077218" extrusionOk="0">
                <a:moveTo>
                  <a:pt x="0" y="0"/>
                </a:moveTo>
                <a:cubicBezTo>
                  <a:pt x="183569" y="-19725"/>
                  <a:pt x="246581" y="10680"/>
                  <a:pt x="473402" y="0"/>
                </a:cubicBezTo>
                <a:cubicBezTo>
                  <a:pt x="700223" y="-10680"/>
                  <a:pt x="813760" y="34549"/>
                  <a:pt x="917521" y="0"/>
                </a:cubicBezTo>
                <a:cubicBezTo>
                  <a:pt x="1021282" y="-34549"/>
                  <a:pt x="1282370" y="59379"/>
                  <a:pt x="1464130" y="0"/>
                </a:cubicBezTo>
                <a:cubicBezTo>
                  <a:pt x="1478851" y="168430"/>
                  <a:pt x="1451205" y="415401"/>
                  <a:pt x="1464130" y="527837"/>
                </a:cubicBezTo>
                <a:cubicBezTo>
                  <a:pt x="1477055" y="640273"/>
                  <a:pt x="1413700" y="906804"/>
                  <a:pt x="1464130" y="1077218"/>
                </a:cubicBezTo>
                <a:cubicBezTo>
                  <a:pt x="1251721" y="1111414"/>
                  <a:pt x="1104333" y="1033114"/>
                  <a:pt x="1005369" y="1077218"/>
                </a:cubicBezTo>
                <a:cubicBezTo>
                  <a:pt x="906405" y="1121322"/>
                  <a:pt x="657588" y="1046369"/>
                  <a:pt x="546609" y="1077218"/>
                </a:cubicBezTo>
                <a:cubicBezTo>
                  <a:pt x="435630" y="1108067"/>
                  <a:pt x="153266" y="1041841"/>
                  <a:pt x="0" y="1077218"/>
                </a:cubicBezTo>
                <a:cubicBezTo>
                  <a:pt x="-35739" y="936049"/>
                  <a:pt x="1902" y="740606"/>
                  <a:pt x="0" y="570926"/>
                </a:cubicBezTo>
                <a:cubicBezTo>
                  <a:pt x="-1902" y="401246"/>
                  <a:pt x="39970" y="249533"/>
                  <a:pt x="0" y="0"/>
                </a:cubicBezTo>
                <a:close/>
              </a:path>
            </a:pathLst>
          </a:custGeom>
          <a:noFill/>
          <a:ln w="25400">
            <a:solidFill>
              <a:schemeClr val="tx1"/>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Maximum Affordable Housing Cost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$870 / Month</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TextBox 21">
            <a:extLst>
              <a:ext uri="{FF2B5EF4-FFF2-40B4-BE49-F238E27FC236}">
                <a16:creationId xmlns:a16="http://schemas.microsoft.com/office/drawing/2014/main" id="{0B775981-6505-680C-E6D5-7209E6F2CE19}"/>
              </a:ext>
            </a:extLst>
          </p:cNvPr>
          <p:cNvSpPr txBox="1"/>
          <p:nvPr/>
        </p:nvSpPr>
        <p:spPr>
          <a:xfrm>
            <a:off x="4153977" y="1959061"/>
            <a:ext cx="3662411" cy="4683277"/>
          </a:xfrm>
          <a:prstGeom prst="rect">
            <a:avLst/>
          </a:prstGeom>
          <a:solidFill>
            <a:srgbClr val="CCECFF"/>
          </a:solid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TextBox 22">
            <a:extLst>
              <a:ext uri="{FF2B5EF4-FFF2-40B4-BE49-F238E27FC236}">
                <a16:creationId xmlns:a16="http://schemas.microsoft.com/office/drawing/2014/main" id="{95682E2C-B4FD-63B4-AF70-4A8BE7E857E1}"/>
              </a:ext>
            </a:extLst>
          </p:cNvPr>
          <p:cNvSpPr txBox="1"/>
          <p:nvPr/>
        </p:nvSpPr>
        <p:spPr>
          <a:xfrm>
            <a:off x="4973530" y="2005228"/>
            <a:ext cx="2017925"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FAMILY OF 3</a:t>
            </a:r>
          </a:p>
        </p:txBody>
      </p:sp>
      <p:sp>
        <p:nvSpPr>
          <p:cNvPr id="24" name="TextBox 23">
            <a:extLst>
              <a:ext uri="{FF2B5EF4-FFF2-40B4-BE49-F238E27FC236}">
                <a16:creationId xmlns:a16="http://schemas.microsoft.com/office/drawing/2014/main" id="{7472C636-90E9-2B60-84A4-EB86B2EBE9AE}"/>
              </a:ext>
            </a:extLst>
          </p:cNvPr>
          <p:cNvSpPr txBox="1"/>
          <p:nvPr/>
        </p:nvSpPr>
        <p:spPr>
          <a:xfrm>
            <a:off x="4070685" y="3463368"/>
            <a:ext cx="2362906" cy="2062103"/>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Monthly Gross Income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$5,465 / Month</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Hourly Income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$31.54 / Hour</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*95% of Area Median Household Income</a:t>
            </a:r>
          </a:p>
        </p:txBody>
      </p:sp>
      <p:sp>
        <p:nvSpPr>
          <p:cNvPr id="25" name="TextBox 24">
            <a:extLst>
              <a:ext uri="{FF2B5EF4-FFF2-40B4-BE49-F238E27FC236}">
                <a16:creationId xmlns:a16="http://schemas.microsoft.com/office/drawing/2014/main" id="{2F1A4075-044C-8CE1-CD54-42B0AF6AD4DC}"/>
              </a:ext>
            </a:extLst>
          </p:cNvPr>
          <p:cNvSpPr txBox="1"/>
          <p:nvPr/>
        </p:nvSpPr>
        <p:spPr>
          <a:xfrm>
            <a:off x="6128695" y="5342134"/>
            <a:ext cx="1556709" cy="1077218"/>
          </a:xfrm>
          <a:custGeom>
            <a:avLst/>
            <a:gdLst>
              <a:gd name="csX0" fmla="*/ 0 w 1556709"/>
              <a:gd name="csY0" fmla="*/ 0 h 1077218"/>
              <a:gd name="csX1" fmla="*/ 503336 w 1556709"/>
              <a:gd name="csY1" fmla="*/ 0 h 1077218"/>
              <a:gd name="csX2" fmla="*/ 975538 w 1556709"/>
              <a:gd name="csY2" fmla="*/ 0 h 1077218"/>
              <a:gd name="csX3" fmla="*/ 1556709 w 1556709"/>
              <a:gd name="csY3" fmla="*/ 0 h 1077218"/>
              <a:gd name="csX4" fmla="*/ 1556709 w 1556709"/>
              <a:gd name="csY4" fmla="*/ 527837 h 1077218"/>
              <a:gd name="csX5" fmla="*/ 1556709 w 1556709"/>
              <a:gd name="csY5" fmla="*/ 1077218 h 1077218"/>
              <a:gd name="csX6" fmla="*/ 1068940 w 1556709"/>
              <a:gd name="csY6" fmla="*/ 1077218 h 1077218"/>
              <a:gd name="csX7" fmla="*/ 581171 w 1556709"/>
              <a:gd name="csY7" fmla="*/ 1077218 h 1077218"/>
              <a:gd name="csX8" fmla="*/ 0 w 1556709"/>
              <a:gd name="csY8" fmla="*/ 1077218 h 1077218"/>
              <a:gd name="csX9" fmla="*/ 0 w 1556709"/>
              <a:gd name="csY9" fmla="*/ 570926 h 1077218"/>
              <a:gd name="csX10" fmla="*/ 0 w 1556709"/>
              <a:gd name="csY10" fmla="*/ 0 h 107721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556709" h="1077218" extrusionOk="0">
                <a:moveTo>
                  <a:pt x="0" y="0"/>
                </a:moveTo>
                <a:cubicBezTo>
                  <a:pt x="121439" y="-32648"/>
                  <a:pt x="311389" y="18178"/>
                  <a:pt x="503336" y="0"/>
                </a:cubicBezTo>
                <a:cubicBezTo>
                  <a:pt x="695283" y="-18178"/>
                  <a:pt x="759128" y="39501"/>
                  <a:pt x="975538" y="0"/>
                </a:cubicBezTo>
                <a:cubicBezTo>
                  <a:pt x="1191948" y="-39501"/>
                  <a:pt x="1342682" y="61648"/>
                  <a:pt x="1556709" y="0"/>
                </a:cubicBezTo>
                <a:cubicBezTo>
                  <a:pt x="1571430" y="168430"/>
                  <a:pt x="1543784" y="415401"/>
                  <a:pt x="1556709" y="527837"/>
                </a:cubicBezTo>
                <a:cubicBezTo>
                  <a:pt x="1569634" y="640273"/>
                  <a:pt x="1506279" y="906804"/>
                  <a:pt x="1556709" y="1077218"/>
                </a:cubicBezTo>
                <a:cubicBezTo>
                  <a:pt x="1323498" y="1103324"/>
                  <a:pt x="1174055" y="1027517"/>
                  <a:pt x="1068940" y="1077218"/>
                </a:cubicBezTo>
                <a:cubicBezTo>
                  <a:pt x="963825" y="1126919"/>
                  <a:pt x="715076" y="1024989"/>
                  <a:pt x="581171" y="1077218"/>
                </a:cubicBezTo>
                <a:cubicBezTo>
                  <a:pt x="447266" y="1129447"/>
                  <a:pt x="263933" y="1035237"/>
                  <a:pt x="0" y="1077218"/>
                </a:cubicBezTo>
                <a:cubicBezTo>
                  <a:pt x="-35739" y="936049"/>
                  <a:pt x="1902" y="740606"/>
                  <a:pt x="0" y="570926"/>
                </a:cubicBezTo>
                <a:cubicBezTo>
                  <a:pt x="-1902" y="401246"/>
                  <a:pt x="39970" y="249533"/>
                  <a:pt x="0" y="0"/>
                </a:cubicBezTo>
                <a:close/>
              </a:path>
            </a:pathLst>
          </a:custGeom>
          <a:noFill/>
          <a:ln w="25400">
            <a:solidFill>
              <a:schemeClr val="tx1"/>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Maximum Affordable Housing Cost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$1,237 / Month</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pic>
        <p:nvPicPr>
          <p:cNvPr id="26" name="Picture 2">
            <a:extLst>
              <a:ext uri="{FF2B5EF4-FFF2-40B4-BE49-F238E27FC236}">
                <a16:creationId xmlns:a16="http://schemas.microsoft.com/office/drawing/2014/main" id="{2427FC0B-49ED-A01D-E768-65766898D70D}"/>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3336" t="777" r="15179" b="50272"/>
          <a:stretch>
            <a:fillRect/>
          </a:stretch>
        </p:blipFill>
        <p:spPr bwMode="auto">
          <a:xfrm>
            <a:off x="6805501" y="2527562"/>
            <a:ext cx="965965" cy="99221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7" name="Picture 4" descr="Generated image">
            <a:extLst>
              <a:ext uri="{FF2B5EF4-FFF2-40B4-BE49-F238E27FC236}">
                <a16:creationId xmlns:a16="http://schemas.microsoft.com/office/drawing/2014/main" id="{4EB127AE-FFC2-A182-F4BD-7D0E3A06360F}"/>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7919" t="2174" r="13072" b="58131"/>
          <a:stretch>
            <a:fillRect/>
          </a:stretch>
        </p:blipFill>
        <p:spPr bwMode="auto">
          <a:xfrm flipH="1">
            <a:off x="6136678" y="3218318"/>
            <a:ext cx="1151805" cy="8680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8" name="Picture 2">
            <a:extLst>
              <a:ext uri="{FF2B5EF4-FFF2-40B4-BE49-F238E27FC236}">
                <a16:creationId xmlns:a16="http://schemas.microsoft.com/office/drawing/2014/main" id="{721ADA49-A06F-70ED-6C51-DEF01AF204F2}"/>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11123" r="13316" b="46981"/>
          <a:stretch>
            <a:fillRect/>
          </a:stretch>
        </p:blipFill>
        <p:spPr bwMode="auto">
          <a:xfrm>
            <a:off x="6806454" y="3606552"/>
            <a:ext cx="942700" cy="99221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96BDE559-DD84-8D18-BDF1-C92E58FE1EAF}"/>
              </a:ext>
            </a:extLst>
          </p:cNvPr>
          <p:cNvSpPr txBox="1"/>
          <p:nvPr/>
        </p:nvSpPr>
        <p:spPr>
          <a:xfrm>
            <a:off x="3895549" y="2521023"/>
            <a:ext cx="2713796" cy="830997"/>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Mechanical Engineering Technician</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$65,590 / Year*</a:t>
            </a:r>
          </a:p>
        </p:txBody>
      </p:sp>
      <p:sp>
        <p:nvSpPr>
          <p:cNvPr id="30" name="TextBox 29">
            <a:extLst>
              <a:ext uri="{FF2B5EF4-FFF2-40B4-BE49-F238E27FC236}">
                <a16:creationId xmlns:a16="http://schemas.microsoft.com/office/drawing/2014/main" id="{D34A7EFC-C1E2-F04F-5CFD-8625EBAF0C07}"/>
              </a:ext>
            </a:extLst>
          </p:cNvPr>
          <p:cNvSpPr txBox="1"/>
          <p:nvPr/>
        </p:nvSpPr>
        <p:spPr>
          <a:xfrm>
            <a:off x="7948211" y="1982304"/>
            <a:ext cx="3763272" cy="4683277"/>
          </a:xfrm>
          <a:prstGeom prst="rect">
            <a:avLst/>
          </a:prstGeom>
          <a:solidFill>
            <a:srgbClr val="CCECFF"/>
          </a:solid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1" name="TextBox 30">
            <a:extLst>
              <a:ext uri="{FF2B5EF4-FFF2-40B4-BE49-F238E27FC236}">
                <a16:creationId xmlns:a16="http://schemas.microsoft.com/office/drawing/2014/main" id="{5550E11E-4FA0-7568-5B66-10AE4893469F}"/>
              </a:ext>
            </a:extLst>
          </p:cNvPr>
          <p:cNvSpPr txBox="1"/>
          <p:nvPr/>
        </p:nvSpPr>
        <p:spPr>
          <a:xfrm>
            <a:off x="8746074" y="2002057"/>
            <a:ext cx="2017925"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FAMILY OF 4</a:t>
            </a:r>
          </a:p>
        </p:txBody>
      </p:sp>
      <p:sp>
        <p:nvSpPr>
          <p:cNvPr id="32" name="TextBox 31">
            <a:extLst>
              <a:ext uri="{FF2B5EF4-FFF2-40B4-BE49-F238E27FC236}">
                <a16:creationId xmlns:a16="http://schemas.microsoft.com/office/drawing/2014/main" id="{FBA226B1-BD62-9627-6DCB-A84D92953323}"/>
              </a:ext>
            </a:extLst>
          </p:cNvPr>
          <p:cNvSpPr txBox="1"/>
          <p:nvPr/>
        </p:nvSpPr>
        <p:spPr>
          <a:xfrm>
            <a:off x="7749154" y="3566146"/>
            <a:ext cx="2362906" cy="2800767"/>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Annual Gross Income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$107,170 / Year*</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Monthly Gross Income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$8,930 / Month</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Hourly Income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$51.52 / Hour</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*120% of Area Median Household Income</a:t>
            </a:r>
          </a:p>
        </p:txBody>
      </p:sp>
      <p:sp>
        <p:nvSpPr>
          <p:cNvPr id="33" name="TextBox 32">
            <a:extLst>
              <a:ext uri="{FF2B5EF4-FFF2-40B4-BE49-F238E27FC236}">
                <a16:creationId xmlns:a16="http://schemas.microsoft.com/office/drawing/2014/main" id="{AFC60B49-95B7-1B96-B34A-166EA21275DA}"/>
              </a:ext>
            </a:extLst>
          </p:cNvPr>
          <p:cNvSpPr txBox="1"/>
          <p:nvPr/>
        </p:nvSpPr>
        <p:spPr>
          <a:xfrm>
            <a:off x="9991684" y="5345352"/>
            <a:ext cx="1561603" cy="1077218"/>
          </a:xfrm>
          <a:custGeom>
            <a:avLst/>
            <a:gdLst>
              <a:gd name="csX0" fmla="*/ 0 w 1561603"/>
              <a:gd name="csY0" fmla="*/ 0 h 1077218"/>
              <a:gd name="csX1" fmla="*/ 504918 w 1561603"/>
              <a:gd name="csY1" fmla="*/ 0 h 1077218"/>
              <a:gd name="csX2" fmla="*/ 978605 w 1561603"/>
              <a:gd name="csY2" fmla="*/ 0 h 1077218"/>
              <a:gd name="csX3" fmla="*/ 1561603 w 1561603"/>
              <a:gd name="csY3" fmla="*/ 0 h 1077218"/>
              <a:gd name="csX4" fmla="*/ 1561603 w 1561603"/>
              <a:gd name="csY4" fmla="*/ 527837 h 1077218"/>
              <a:gd name="csX5" fmla="*/ 1561603 w 1561603"/>
              <a:gd name="csY5" fmla="*/ 1077218 h 1077218"/>
              <a:gd name="csX6" fmla="*/ 1072301 w 1561603"/>
              <a:gd name="csY6" fmla="*/ 1077218 h 1077218"/>
              <a:gd name="csX7" fmla="*/ 582998 w 1561603"/>
              <a:gd name="csY7" fmla="*/ 1077218 h 1077218"/>
              <a:gd name="csX8" fmla="*/ 0 w 1561603"/>
              <a:gd name="csY8" fmla="*/ 1077218 h 1077218"/>
              <a:gd name="csX9" fmla="*/ 0 w 1561603"/>
              <a:gd name="csY9" fmla="*/ 570926 h 1077218"/>
              <a:gd name="csX10" fmla="*/ 0 w 1561603"/>
              <a:gd name="csY10" fmla="*/ 0 h 107721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561603" h="1077218" extrusionOk="0">
                <a:moveTo>
                  <a:pt x="0" y="0"/>
                </a:moveTo>
                <a:cubicBezTo>
                  <a:pt x="138522" y="-15438"/>
                  <a:pt x="376090" y="58205"/>
                  <a:pt x="504918" y="0"/>
                </a:cubicBezTo>
                <a:cubicBezTo>
                  <a:pt x="633746" y="-58205"/>
                  <a:pt x="784984" y="52146"/>
                  <a:pt x="978605" y="0"/>
                </a:cubicBezTo>
                <a:cubicBezTo>
                  <a:pt x="1172226" y="-52146"/>
                  <a:pt x="1432104" y="23147"/>
                  <a:pt x="1561603" y="0"/>
                </a:cubicBezTo>
                <a:cubicBezTo>
                  <a:pt x="1576324" y="168430"/>
                  <a:pt x="1548678" y="415401"/>
                  <a:pt x="1561603" y="527837"/>
                </a:cubicBezTo>
                <a:cubicBezTo>
                  <a:pt x="1574528" y="640273"/>
                  <a:pt x="1511173" y="906804"/>
                  <a:pt x="1561603" y="1077218"/>
                </a:cubicBezTo>
                <a:cubicBezTo>
                  <a:pt x="1407195" y="1107325"/>
                  <a:pt x="1246460" y="1033708"/>
                  <a:pt x="1072301" y="1077218"/>
                </a:cubicBezTo>
                <a:cubicBezTo>
                  <a:pt x="898142" y="1120728"/>
                  <a:pt x="687769" y="1035024"/>
                  <a:pt x="582998" y="1077218"/>
                </a:cubicBezTo>
                <a:cubicBezTo>
                  <a:pt x="478227" y="1119412"/>
                  <a:pt x="229469" y="1041778"/>
                  <a:pt x="0" y="1077218"/>
                </a:cubicBezTo>
                <a:cubicBezTo>
                  <a:pt x="-35739" y="936049"/>
                  <a:pt x="1902" y="740606"/>
                  <a:pt x="0" y="570926"/>
                </a:cubicBezTo>
                <a:cubicBezTo>
                  <a:pt x="-1902" y="401246"/>
                  <a:pt x="39970" y="249533"/>
                  <a:pt x="0" y="0"/>
                </a:cubicBezTo>
                <a:close/>
              </a:path>
            </a:pathLst>
          </a:custGeom>
          <a:noFill/>
          <a:ln w="25400">
            <a:solidFill>
              <a:schemeClr val="tx1"/>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Maximum Affordable Housing Cost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$1,890 / Month</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pic>
        <p:nvPicPr>
          <p:cNvPr id="34" name="Picture 33">
            <a:extLst>
              <a:ext uri="{FF2B5EF4-FFF2-40B4-BE49-F238E27FC236}">
                <a16:creationId xmlns:a16="http://schemas.microsoft.com/office/drawing/2014/main" id="{19543B9C-6302-82E2-42A6-FECF6E4D5815}"/>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22097" t="1184" r="19726" b="54619"/>
          <a:stretch>
            <a:fillRect/>
          </a:stretch>
        </p:blipFill>
        <p:spPr bwMode="auto">
          <a:xfrm>
            <a:off x="10718326" y="2422539"/>
            <a:ext cx="881092" cy="100399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5" name="Picture 34">
            <a:extLst>
              <a:ext uri="{FF2B5EF4-FFF2-40B4-BE49-F238E27FC236}">
                <a16:creationId xmlns:a16="http://schemas.microsoft.com/office/drawing/2014/main" id="{7E54F1F8-7965-AA98-109B-3A4412BFC3F9}"/>
              </a:ext>
            </a:extLst>
          </p:cNvPr>
          <p:cNvPicPr>
            <a:picLocks noChangeAspect="1"/>
          </p:cNvPicPr>
          <p:nvPr/>
        </p:nvPicPr>
        <p:blipFill>
          <a:blip r:embed="rId11"/>
          <a:srcRect l="22075" t="291" r="24871" b="55963"/>
          <a:stretch>
            <a:fillRect/>
          </a:stretch>
        </p:blipFill>
        <p:spPr>
          <a:xfrm>
            <a:off x="10007328" y="2826750"/>
            <a:ext cx="811737" cy="1003990"/>
          </a:xfrm>
          <a:prstGeom prst="ellipse">
            <a:avLst/>
          </a:prstGeom>
          <a:ln>
            <a:noFill/>
          </a:ln>
          <a:effectLst>
            <a:softEdge rad="112500"/>
          </a:effectLst>
        </p:spPr>
      </p:pic>
      <p:pic>
        <p:nvPicPr>
          <p:cNvPr id="36" name="Picture 35">
            <a:extLst>
              <a:ext uri="{FF2B5EF4-FFF2-40B4-BE49-F238E27FC236}">
                <a16:creationId xmlns:a16="http://schemas.microsoft.com/office/drawing/2014/main" id="{4C84D202-48A3-71D8-5777-255CDD7F072B}"/>
              </a:ext>
            </a:extLst>
          </p:cNvPr>
          <p:cNvPicPr>
            <a:picLocks noChangeAspect="1"/>
          </p:cNvPicPr>
          <p:nvPr/>
        </p:nvPicPr>
        <p:blipFill>
          <a:blip r:embed="rId12"/>
          <a:srcRect l="19212" r="18719" b="52655"/>
          <a:stretch>
            <a:fillRect/>
          </a:stretch>
        </p:blipFill>
        <p:spPr>
          <a:xfrm>
            <a:off x="10645149" y="3384973"/>
            <a:ext cx="908138" cy="1039074"/>
          </a:xfrm>
          <a:prstGeom prst="ellipse">
            <a:avLst/>
          </a:prstGeom>
          <a:ln>
            <a:noFill/>
          </a:ln>
          <a:effectLst>
            <a:softEdge rad="112500"/>
          </a:effectLst>
        </p:spPr>
      </p:pic>
      <p:pic>
        <p:nvPicPr>
          <p:cNvPr id="37" name="Picture 36" descr="A child with curly hair and hands up&#10;&#10;AI-generated content may be incorrect.">
            <a:extLst>
              <a:ext uri="{FF2B5EF4-FFF2-40B4-BE49-F238E27FC236}">
                <a16:creationId xmlns:a16="http://schemas.microsoft.com/office/drawing/2014/main" id="{3A9EB30B-5405-C60D-6843-D72C4D0B1E64}"/>
              </a:ext>
            </a:extLst>
          </p:cNvPr>
          <p:cNvPicPr>
            <a:picLocks noChangeAspect="1"/>
          </p:cNvPicPr>
          <p:nvPr/>
        </p:nvPicPr>
        <p:blipFill>
          <a:blip r:embed="rId13" cstate="print">
            <a:extLst>
              <a:ext uri="{28A0092B-C50C-407E-A947-70E740481C1C}">
                <a14:useLocalDpi xmlns:a14="http://schemas.microsoft.com/office/drawing/2010/main" val="0"/>
              </a:ext>
            </a:extLst>
          </a:blip>
          <a:srcRect l="15644" t="1" r="27605" b="37724"/>
          <a:stretch>
            <a:fillRect/>
          </a:stretch>
        </p:blipFill>
        <p:spPr>
          <a:xfrm>
            <a:off x="9931551" y="3903968"/>
            <a:ext cx="963289" cy="1015205"/>
          </a:xfrm>
          <a:prstGeom prst="ellipse">
            <a:avLst/>
          </a:prstGeom>
          <a:ln>
            <a:noFill/>
          </a:ln>
          <a:effectLst>
            <a:softEdge rad="112500"/>
          </a:effectLst>
        </p:spPr>
      </p:pic>
      <p:sp>
        <p:nvSpPr>
          <p:cNvPr id="38" name="TextBox 37">
            <a:extLst>
              <a:ext uri="{FF2B5EF4-FFF2-40B4-BE49-F238E27FC236}">
                <a16:creationId xmlns:a16="http://schemas.microsoft.com/office/drawing/2014/main" id="{A8CACAE5-1A8A-A235-975D-3F2DF0FE0012}"/>
              </a:ext>
            </a:extLst>
          </p:cNvPr>
          <p:cNvSpPr txBox="1"/>
          <p:nvPr/>
        </p:nvSpPr>
        <p:spPr>
          <a:xfrm>
            <a:off x="7660278" y="2527838"/>
            <a:ext cx="2713796" cy="1077218"/>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Welder</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$49,510 / Year</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Licensed Practical Nurse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$57,666 / Year</a:t>
            </a:r>
          </a:p>
        </p:txBody>
      </p:sp>
      <p:sp>
        <p:nvSpPr>
          <p:cNvPr id="39" name="Rectangle 3">
            <a:extLst>
              <a:ext uri="{FF2B5EF4-FFF2-40B4-BE49-F238E27FC236}">
                <a16:creationId xmlns:a16="http://schemas.microsoft.com/office/drawing/2014/main" id="{A381BF75-6025-6579-26F9-72B391F85AD9}"/>
              </a:ext>
            </a:extLst>
          </p:cNvPr>
          <p:cNvSpPr>
            <a:spLocks noChangeArrowheads="1"/>
          </p:cNvSpPr>
          <p:nvPr/>
        </p:nvSpPr>
        <p:spPr bwMode="auto">
          <a:xfrm>
            <a:off x="702469" y="869950"/>
            <a:ext cx="112680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36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STARK COUNTY HOUSING STRATEGY</a:t>
            </a:r>
          </a:p>
        </p:txBody>
      </p:sp>
    </p:spTree>
    <p:extLst>
      <p:ext uri="{BB962C8B-B14F-4D97-AF65-F5344CB8AC3E}">
        <p14:creationId xmlns:p14="http://schemas.microsoft.com/office/powerpoint/2010/main" val="12506771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AAFD6-C155-E81A-E34D-5DCA76C153D2}"/>
            </a:ext>
          </a:extLst>
        </p:cNvPr>
        <p:cNvGrpSpPr/>
        <p:nvPr/>
      </p:nvGrpSpPr>
      <p:grpSpPr>
        <a:xfrm>
          <a:off x="0" y="0"/>
          <a:ext cx="0" cy="0"/>
          <a:chOff x="0" y="0"/>
          <a:chExt cx="0" cy="0"/>
        </a:xfrm>
      </p:grpSpPr>
      <p:pic>
        <p:nvPicPr>
          <p:cNvPr id="159747" name="Picture 1" descr="A logo for a company&#10;&#10;AI-generated content may be incorrect.">
            <a:extLst>
              <a:ext uri="{FF2B5EF4-FFF2-40B4-BE49-F238E27FC236}">
                <a16:creationId xmlns:a16="http://schemas.microsoft.com/office/drawing/2014/main" id="{D740A3FE-955D-4A4B-C44C-229B2F54D4D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3075" y="755650"/>
            <a:ext cx="1603375" cy="87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9748" name="Picture 2">
            <a:extLst>
              <a:ext uri="{FF2B5EF4-FFF2-40B4-BE49-F238E27FC236}">
                <a16:creationId xmlns:a16="http://schemas.microsoft.com/office/drawing/2014/main" id="{A9EB3EE8-7AB0-2271-7B97-D2E5D53060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96563" y="674688"/>
            <a:ext cx="1084262" cy="11064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43B7DEB5-8A14-CF06-CE03-EC2EF0038CD1}"/>
              </a:ext>
            </a:extLst>
          </p:cNvPr>
          <p:cNvSpPr txBox="1"/>
          <p:nvPr/>
        </p:nvSpPr>
        <p:spPr>
          <a:xfrm>
            <a:off x="564242" y="1959062"/>
            <a:ext cx="4403338" cy="4683277"/>
          </a:xfrm>
          <a:prstGeom prst="rect">
            <a:avLst/>
          </a:prstGeom>
          <a:solidFill>
            <a:srgbClr val="CCECFF"/>
          </a:solid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 name="TextBox 4">
            <a:extLst>
              <a:ext uri="{FF2B5EF4-FFF2-40B4-BE49-F238E27FC236}">
                <a16:creationId xmlns:a16="http://schemas.microsoft.com/office/drawing/2014/main" id="{3B327EFA-F410-5881-01C8-2069AC341A55}"/>
              </a:ext>
            </a:extLst>
          </p:cNvPr>
          <p:cNvSpPr txBox="1"/>
          <p:nvPr/>
        </p:nvSpPr>
        <p:spPr>
          <a:xfrm>
            <a:off x="1554220" y="1959062"/>
            <a:ext cx="2017925"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FAMILY OF 2</a:t>
            </a:r>
          </a:p>
        </p:txBody>
      </p:sp>
      <p:sp>
        <p:nvSpPr>
          <p:cNvPr id="6" name="TextBox 5">
            <a:extLst>
              <a:ext uri="{FF2B5EF4-FFF2-40B4-BE49-F238E27FC236}">
                <a16:creationId xmlns:a16="http://schemas.microsoft.com/office/drawing/2014/main" id="{8DF9929B-61CF-3070-E12C-FD6EFB9DB8DF}"/>
              </a:ext>
            </a:extLst>
          </p:cNvPr>
          <p:cNvSpPr txBox="1"/>
          <p:nvPr/>
        </p:nvSpPr>
        <p:spPr>
          <a:xfrm>
            <a:off x="794691" y="2482282"/>
            <a:ext cx="1832425" cy="646331"/>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Nursing Assistant</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$38,570 / Year*</a:t>
            </a:r>
          </a:p>
        </p:txBody>
      </p:sp>
      <p:pic>
        <p:nvPicPr>
          <p:cNvPr id="433154" name="Picture 2">
            <a:extLst>
              <a:ext uri="{FF2B5EF4-FFF2-40B4-BE49-F238E27FC236}">
                <a16:creationId xmlns:a16="http://schemas.microsoft.com/office/drawing/2014/main" id="{A9677E8C-6242-DCD5-C2A2-D70F71E7C626}"/>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6147" t="-452" r="6611" b="39235"/>
          <a:stretch>
            <a:fillRect/>
          </a:stretch>
        </p:blipFill>
        <p:spPr bwMode="auto">
          <a:xfrm>
            <a:off x="3511356" y="2253442"/>
            <a:ext cx="1414732" cy="148911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33156" name="Picture 4">
            <a:extLst>
              <a:ext uri="{FF2B5EF4-FFF2-40B4-BE49-F238E27FC236}">
                <a16:creationId xmlns:a16="http://schemas.microsoft.com/office/drawing/2014/main" id="{37FEC831-C63E-4AF2-24B7-0CD7B7B255FC}"/>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35348"/>
          <a:stretch>
            <a:fillRect/>
          </a:stretch>
        </p:blipFill>
        <p:spPr bwMode="auto">
          <a:xfrm>
            <a:off x="2765911" y="2998001"/>
            <a:ext cx="1348595" cy="130783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6A9A4DE-B34B-1D24-7B4E-6D67A645DA13}"/>
              </a:ext>
            </a:extLst>
          </p:cNvPr>
          <p:cNvSpPr txBox="1"/>
          <p:nvPr/>
        </p:nvSpPr>
        <p:spPr>
          <a:xfrm>
            <a:off x="626753" y="3144249"/>
            <a:ext cx="2362906" cy="2308324"/>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Monthly Gross Income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$3,214 / Month</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Hourly Income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$18.54 / Hour</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*60% of Area Median Household Income</a:t>
            </a:r>
          </a:p>
        </p:txBody>
      </p:sp>
      <p:sp>
        <p:nvSpPr>
          <p:cNvPr id="11" name="TextBox 10">
            <a:extLst>
              <a:ext uri="{FF2B5EF4-FFF2-40B4-BE49-F238E27FC236}">
                <a16:creationId xmlns:a16="http://schemas.microsoft.com/office/drawing/2014/main" id="{51A7BE94-762B-7117-F82F-C68C98824026}"/>
              </a:ext>
            </a:extLst>
          </p:cNvPr>
          <p:cNvSpPr txBox="1"/>
          <p:nvPr/>
        </p:nvSpPr>
        <p:spPr>
          <a:xfrm>
            <a:off x="2989659" y="4864242"/>
            <a:ext cx="1861464" cy="1200329"/>
          </a:xfrm>
          <a:custGeom>
            <a:avLst/>
            <a:gdLst>
              <a:gd name="csX0" fmla="*/ 0 w 1861464"/>
              <a:gd name="csY0" fmla="*/ 0 h 1200329"/>
              <a:gd name="csX1" fmla="*/ 446751 w 1861464"/>
              <a:gd name="csY1" fmla="*/ 0 h 1200329"/>
              <a:gd name="csX2" fmla="*/ 856273 w 1861464"/>
              <a:gd name="csY2" fmla="*/ 0 h 1200329"/>
              <a:gd name="csX3" fmla="*/ 1358869 w 1861464"/>
              <a:gd name="csY3" fmla="*/ 0 h 1200329"/>
              <a:gd name="csX4" fmla="*/ 1861464 w 1861464"/>
              <a:gd name="csY4" fmla="*/ 0 h 1200329"/>
              <a:gd name="csX5" fmla="*/ 1861464 w 1861464"/>
              <a:gd name="csY5" fmla="*/ 388106 h 1200329"/>
              <a:gd name="csX6" fmla="*/ 1861464 w 1861464"/>
              <a:gd name="csY6" fmla="*/ 764209 h 1200329"/>
              <a:gd name="csX7" fmla="*/ 1861464 w 1861464"/>
              <a:gd name="csY7" fmla="*/ 1200329 h 1200329"/>
              <a:gd name="csX8" fmla="*/ 1396098 w 1861464"/>
              <a:gd name="csY8" fmla="*/ 1200329 h 1200329"/>
              <a:gd name="csX9" fmla="*/ 986576 w 1861464"/>
              <a:gd name="csY9" fmla="*/ 1200329 h 1200329"/>
              <a:gd name="csX10" fmla="*/ 521210 w 1861464"/>
              <a:gd name="csY10" fmla="*/ 1200329 h 1200329"/>
              <a:gd name="csX11" fmla="*/ 0 w 1861464"/>
              <a:gd name="csY11" fmla="*/ 1200329 h 1200329"/>
              <a:gd name="csX12" fmla="*/ 0 w 1861464"/>
              <a:gd name="csY12" fmla="*/ 812223 h 1200329"/>
              <a:gd name="csX13" fmla="*/ 0 w 1861464"/>
              <a:gd name="csY13" fmla="*/ 424116 h 1200329"/>
              <a:gd name="csX14" fmla="*/ 0 w 1861464"/>
              <a:gd name="csY14" fmla="*/ 0 h 12003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861464" h="1200329" extrusionOk="0">
                <a:moveTo>
                  <a:pt x="0" y="0"/>
                </a:moveTo>
                <a:cubicBezTo>
                  <a:pt x="187169" y="-19583"/>
                  <a:pt x="335841" y="38088"/>
                  <a:pt x="446751" y="0"/>
                </a:cubicBezTo>
                <a:cubicBezTo>
                  <a:pt x="557661" y="-38088"/>
                  <a:pt x="706002" y="15033"/>
                  <a:pt x="856273" y="0"/>
                </a:cubicBezTo>
                <a:cubicBezTo>
                  <a:pt x="1006544" y="-15033"/>
                  <a:pt x="1257221" y="24960"/>
                  <a:pt x="1358869" y="0"/>
                </a:cubicBezTo>
                <a:cubicBezTo>
                  <a:pt x="1460517" y="-24960"/>
                  <a:pt x="1721548" y="14695"/>
                  <a:pt x="1861464" y="0"/>
                </a:cubicBezTo>
                <a:cubicBezTo>
                  <a:pt x="1865103" y="106620"/>
                  <a:pt x="1829468" y="250410"/>
                  <a:pt x="1861464" y="388106"/>
                </a:cubicBezTo>
                <a:cubicBezTo>
                  <a:pt x="1893460" y="525802"/>
                  <a:pt x="1819763" y="615648"/>
                  <a:pt x="1861464" y="764209"/>
                </a:cubicBezTo>
                <a:cubicBezTo>
                  <a:pt x="1903165" y="912770"/>
                  <a:pt x="1812330" y="1028836"/>
                  <a:pt x="1861464" y="1200329"/>
                </a:cubicBezTo>
                <a:cubicBezTo>
                  <a:pt x="1677531" y="1225851"/>
                  <a:pt x="1595456" y="1146965"/>
                  <a:pt x="1396098" y="1200329"/>
                </a:cubicBezTo>
                <a:cubicBezTo>
                  <a:pt x="1196740" y="1253693"/>
                  <a:pt x="1162060" y="1157141"/>
                  <a:pt x="986576" y="1200329"/>
                </a:cubicBezTo>
                <a:cubicBezTo>
                  <a:pt x="811092" y="1243517"/>
                  <a:pt x="709179" y="1195968"/>
                  <a:pt x="521210" y="1200329"/>
                </a:cubicBezTo>
                <a:cubicBezTo>
                  <a:pt x="333241" y="1204690"/>
                  <a:pt x="115507" y="1182112"/>
                  <a:pt x="0" y="1200329"/>
                </a:cubicBezTo>
                <a:cubicBezTo>
                  <a:pt x="-22892" y="1065119"/>
                  <a:pt x="32864" y="933028"/>
                  <a:pt x="0" y="812223"/>
                </a:cubicBezTo>
                <a:cubicBezTo>
                  <a:pt x="-32864" y="691418"/>
                  <a:pt x="32799" y="544289"/>
                  <a:pt x="0" y="424116"/>
                </a:cubicBezTo>
                <a:cubicBezTo>
                  <a:pt x="-32799" y="303943"/>
                  <a:pt x="23771" y="180863"/>
                  <a:pt x="0" y="0"/>
                </a:cubicBezTo>
                <a:close/>
              </a:path>
            </a:pathLst>
          </a:custGeom>
          <a:noFill/>
          <a:ln w="25400">
            <a:solidFill>
              <a:schemeClr val="tx1"/>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Maximum Affordable Housing Cost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$870 / Month</a:t>
            </a: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pic>
        <p:nvPicPr>
          <p:cNvPr id="63" name="Picture 62" descr="A screenshot of a computer screen&#10;&#10;AI-generated content may be incorrect.">
            <a:extLst>
              <a:ext uri="{FF2B5EF4-FFF2-40B4-BE49-F238E27FC236}">
                <a16:creationId xmlns:a16="http://schemas.microsoft.com/office/drawing/2014/main" id="{BC275954-447A-8A89-A073-8197004CA18A}"/>
              </a:ext>
            </a:extLst>
          </p:cNvPr>
          <p:cNvPicPr>
            <a:picLocks noChangeAspect="1"/>
          </p:cNvPicPr>
          <p:nvPr/>
        </p:nvPicPr>
        <p:blipFill>
          <a:blip r:embed="rId7"/>
          <a:srcRect t="28833"/>
          <a:stretch>
            <a:fillRect/>
          </a:stretch>
        </p:blipFill>
        <p:spPr>
          <a:xfrm>
            <a:off x="8631082" y="1959062"/>
            <a:ext cx="2996676" cy="4683277"/>
          </a:xfrm>
          <a:prstGeom prst="rect">
            <a:avLst/>
          </a:prstGeom>
        </p:spPr>
      </p:pic>
      <p:pic>
        <p:nvPicPr>
          <p:cNvPr id="159744" name="Picture 159743" descr="A screenshot of a computer screen&#10;&#10;AI-generated content may be incorrect.">
            <a:extLst>
              <a:ext uri="{FF2B5EF4-FFF2-40B4-BE49-F238E27FC236}">
                <a16:creationId xmlns:a16="http://schemas.microsoft.com/office/drawing/2014/main" id="{B823F9F0-4209-AC01-752A-9D49A32C9C79}"/>
              </a:ext>
            </a:extLst>
          </p:cNvPr>
          <p:cNvPicPr>
            <a:picLocks noChangeAspect="1"/>
          </p:cNvPicPr>
          <p:nvPr/>
        </p:nvPicPr>
        <p:blipFill>
          <a:blip r:embed="rId7"/>
          <a:srcRect l="16775" r="22670" b="73483"/>
          <a:stretch>
            <a:fillRect/>
          </a:stretch>
        </p:blipFill>
        <p:spPr>
          <a:xfrm>
            <a:off x="5495940" y="2716516"/>
            <a:ext cx="2857552" cy="2747891"/>
          </a:xfrm>
          <a:prstGeom prst="rect">
            <a:avLst/>
          </a:prstGeom>
        </p:spPr>
      </p:pic>
      <p:sp>
        <p:nvSpPr>
          <p:cNvPr id="4" name="Rectangle 3">
            <a:extLst>
              <a:ext uri="{FF2B5EF4-FFF2-40B4-BE49-F238E27FC236}">
                <a16:creationId xmlns:a16="http://schemas.microsoft.com/office/drawing/2014/main" id="{0F5ABFEA-6F65-8F67-C61C-341E0125D55E}"/>
              </a:ext>
            </a:extLst>
          </p:cNvPr>
          <p:cNvSpPr>
            <a:spLocks noChangeArrowheads="1"/>
          </p:cNvSpPr>
          <p:nvPr/>
        </p:nvSpPr>
        <p:spPr bwMode="auto">
          <a:xfrm>
            <a:off x="702469" y="869950"/>
            <a:ext cx="112680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36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STARK COUNTY HOUSING STRATEGY</a:t>
            </a:r>
          </a:p>
        </p:txBody>
      </p:sp>
    </p:spTree>
    <p:extLst>
      <p:ext uri="{BB962C8B-B14F-4D97-AF65-F5344CB8AC3E}">
        <p14:creationId xmlns:p14="http://schemas.microsoft.com/office/powerpoint/2010/main" val="30618040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CEE05-3A13-72FC-B767-52C511B4EF31}"/>
            </a:ext>
          </a:extLst>
        </p:cNvPr>
        <p:cNvGrpSpPr/>
        <p:nvPr/>
      </p:nvGrpSpPr>
      <p:grpSpPr>
        <a:xfrm>
          <a:off x="0" y="0"/>
          <a:ext cx="0" cy="0"/>
          <a:chOff x="0" y="0"/>
          <a:chExt cx="0" cy="0"/>
        </a:xfrm>
      </p:grpSpPr>
      <p:pic>
        <p:nvPicPr>
          <p:cNvPr id="159747" name="Picture 1" descr="A logo for a company&#10;&#10;AI-generated content may be incorrect.">
            <a:extLst>
              <a:ext uri="{FF2B5EF4-FFF2-40B4-BE49-F238E27FC236}">
                <a16:creationId xmlns:a16="http://schemas.microsoft.com/office/drawing/2014/main" id="{EB1D6A50-7969-E3AE-036D-7020FFD1954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3075" y="755650"/>
            <a:ext cx="1603375" cy="87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9748" name="Picture 2">
            <a:extLst>
              <a:ext uri="{FF2B5EF4-FFF2-40B4-BE49-F238E27FC236}">
                <a16:creationId xmlns:a16="http://schemas.microsoft.com/office/drawing/2014/main" id="{31C31504-6CBB-F66A-599E-14CCA9E4A5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96563" y="674688"/>
            <a:ext cx="1084262" cy="11064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3A43C35B-F6A6-80D4-8DA4-EAF38DCE1865}"/>
              </a:ext>
            </a:extLst>
          </p:cNvPr>
          <p:cNvSpPr txBox="1"/>
          <p:nvPr/>
        </p:nvSpPr>
        <p:spPr>
          <a:xfrm>
            <a:off x="564242" y="1959062"/>
            <a:ext cx="4403338" cy="4683277"/>
          </a:xfrm>
          <a:prstGeom prst="rect">
            <a:avLst/>
          </a:prstGeom>
          <a:solidFill>
            <a:srgbClr val="CCECFF"/>
          </a:solid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 name="TextBox 4">
            <a:extLst>
              <a:ext uri="{FF2B5EF4-FFF2-40B4-BE49-F238E27FC236}">
                <a16:creationId xmlns:a16="http://schemas.microsoft.com/office/drawing/2014/main" id="{854F9CC0-48D1-AD47-FE17-522540CA33D8}"/>
              </a:ext>
            </a:extLst>
          </p:cNvPr>
          <p:cNvSpPr txBox="1"/>
          <p:nvPr/>
        </p:nvSpPr>
        <p:spPr>
          <a:xfrm>
            <a:off x="1554220" y="1959062"/>
            <a:ext cx="2017925"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FAMILY OF 2</a:t>
            </a:r>
          </a:p>
        </p:txBody>
      </p:sp>
      <p:sp>
        <p:nvSpPr>
          <p:cNvPr id="6" name="TextBox 5">
            <a:extLst>
              <a:ext uri="{FF2B5EF4-FFF2-40B4-BE49-F238E27FC236}">
                <a16:creationId xmlns:a16="http://schemas.microsoft.com/office/drawing/2014/main" id="{0F2212C8-14BB-E256-F766-2565CDDA7981}"/>
              </a:ext>
            </a:extLst>
          </p:cNvPr>
          <p:cNvSpPr txBox="1"/>
          <p:nvPr/>
        </p:nvSpPr>
        <p:spPr>
          <a:xfrm>
            <a:off x="805420" y="2470973"/>
            <a:ext cx="1832425" cy="646331"/>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Nursing Assistant</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$38,570 / Year*</a:t>
            </a:r>
          </a:p>
        </p:txBody>
      </p:sp>
      <p:pic>
        <p:nvPicPr>
          <p:cNvPr id="433154" name="Picture 2">
            <a:extLst>
              <a:ext uri="{FF2B5EF4-FFF2-40B4-BE49-F238E27FC236}">
                <a16:creationId xmlns:a16="http://schemas.microsoft.com/office/drawing/2014/main" id="{10005B38-3ACD-A7FD-616A-6726E414DF4B}"/>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6147" t="-452" r="6611" b="39235"/>
          <a:stretch>
            <a:fillRect/>
          </a:stretch>
        </p:blipFill>
        <p:spPr bwMode="auto">
          <a:xfrm>
            <a:off x="3511356" y="2253442"/>
            <a:ext cx="1414732" cy="148911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33156" name="Picture 4">
            <a:extLst>
              <a:ext uri="{FF2B5EF4-FFF2-40B4-BE49-F238E27FC236}">
                <a16:creationId xmlns:a16="http://schemas.microsoft.com/office/drawing/2014/main" id="{280FFF6C-F62B-6939-46C8-268C061F4400}"/>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35348"/>
          <a:stretch>
            <a:fillRect/>
          </a:stretch>
        </p:blipFill>
        <p:spPr bwMode="auto">
          <a:xfrm>
            <a:off x="2765911" y="2998001"/>
            <a:ext cx="1348595" cy="130783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A923809E-0D04-1F2F-F794-C73A14D7EED6}"/>
              </a:ext>
            </a:extLst>
          </p:cNvPr>
          <p:cNvSpPr txBox="1"/>
          <p:nvPr/>
        </p:nvSpPr>
        <p:spPr>
          <a:xfrm>
            <a:off x="626753" y="3144249"/>
            <a:ext cx="2362906" cy="2308324"/>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Monthly Gross Income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$3,214 / Month</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Hourly Income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$18.54 / Hour</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*60% of Area Median Household Income</a:t>
            </a:r>
          </a:p>
        </p:txBody>
      </p:sp>
      <p:sp>
        <p:nvSpPr>
          <p:cNvPr id="11" name="TextBox 10">
            <a:extLst>
              <a:ext uri="{FF2B5EF4-FFF2-40B4-BE49-F238E27FC236}">
                <a16:creationId xmlns:a16="http://schemas.microsoft.com/office/drawing/2014/main" id="{0C05F199-EF2F-44EC-B7AF-2056ADB59EA3}"/>
              </a:ext>
            </a:extLst>
          </p:cNvPr>
          <p:cNvSpPr txBox="1"/>
          <p:nvPr/>
        </p:nvSpPr>
        <p:spPr>
          <a:xfrm>
            <a:off x="3007036" y="4968802"/>
            <a:ext cx="1861464" cy="1200329"/>
          </a:xfrm>
          <a:custGeom>
            <a:avLst/>
            <a:gdLst>
              <a:gd name="csX0" fmla="*/ 0 w 1861464"/>
              <a:gd name="csY0" fmla="*/ 0 h 1200329"/>
              <a:gd name="csX1" fmla="*/ 446751 w 1861464"/>
              <a:gd name="csY1" fmla="*/ 0 h 1200329"/>
              <a:gd name="csX2" fmla="*/ 856273 w 1861464"/>
              <a:gd name="csY2" fmla="*/ 0 h 1200329"/>
              <a:gd name="csX3" fmla="*/ 1358869 w 1861464"/>
              <a:gd name="csY3" fmla="*/ 0 h 1200329"/>
              <a:gd name="csX4" fmla="*/ 1861464 w 1861464"/>
              <a:gd name="csY4" fmla="*/ 0 h 1200329"/>
              <a:gd name="csX5" fmla="*/ 1861464 w 1861464"/>
              <a:gd name="csY5" fmla="*/ 388106 h 1200329"/>
              <a:gd name="csX6" fmla="*/ 1861464 w 1861464"/>
              <a:gd name="csY6" fmla="*/ 764209 h 1200329"/>
              <a:gd name="csX7" fmla="*/ 1861464 w 1861464"/>
              <a:gd name="csY7" fmla="*/ 1200329 h 1200329"/>
              <a:gd name="csX8" fmla="*/ 1396098 w 1861464"/>
              <a:gd name="csY8" fmla="*/ 1200329 h 1200329"/>
              <a:gd name="csX9" fmla="*/ 986576 w 1861464"/>
              <a:gd name="csY9" fmla="*/ 1200329 h 1200329"/>
              <a:gd name="csX10" fmla="*/ 521210 w 1861464"/>
              <a:gd name="csY10" fmla="*/ 1200329 h 1200329"/>
              <a:gd name="csX11" fmla="*/ 0 w 1861464"/>
              <a:gd name="csY11" fmla="*/ 1200329 h 1200329"/>
              <a:gd name="csX12" fmla="*/ 0 w 1861464"/>
              <a:gd name="csY12" fmla="*/ 812223 h 1200329"/>
              <a:gd name="csX13" fmla="*/ 0 w 1861464"/>
              <a:gd name="csY13" fmla="*/ 424116 h 1200329"/>
              <a:gd name="csX14" fmla="*/ 0 w 1861464"/>
              <a:gd name="csY14" fmla="*/ 0 h 12003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861464" h="1200329" extrusionOk="0">
                <a:moveTo>
                  <a:pt x="0" y="0"/>
                </a:moveTo>
                <a:cubicBezTo>
                  <a:pt x="187169" y="-19583"/>
                  <a:pt x="335841" y="38088"/>
                  <a:pt x="446751" y="0"/>
                </a:cubicBezTo>
                <a:cubicBezTo>
                  <a:pt x="557661" y="-38088"/>
                  <a:pt x="706002" y="15033"/>
                  <a:pt x="856273" y="0"/>
                </a:cubicBezTo>
                <a:cubicBezTo>
                  <a:pt x="1006544" y="-15033"/>
                  <a:pt x="1257221" y="24960"/>
                  <a:pt x="1358869" y="0"/>
                </a:cubicBezTo>
                <a:cubicBezTo>
                  <a:pt x="1460517" y="-24960"/>
                  <a:pt x="1721548" y="14695"/>
                  <a:pt x="1861464" y="0"/>
                </a:cubicBezTo>
                <a:cubicBezTo>
                  <a:pt x="1865103" y="106620"/>
                  <a:pt x="1829468" y="250410"/>
                  <a:pt x="1861464" y="388106"/>
                </a:cubicBezTo>
                <a:cubicBezTo>
                  <a:pt x="1893460" y="525802"/>
                  <a:pt x="1819763" y="615648"/>
                  <a:pt x="1861464" y="764209"/>
                </a:cubicBezTo>
                <a:cubicBezTo>
                  <a:pt x="1903165" y="912770"/>
                  <a:pt x="1812330" y="1028836"/>
                  <a:pt x="1861464" y="1200329"/>
                </a:cubicBezTo>
                <a:cubicBezTo>
                  <a:pt x="1677531" y="1225851"/>
                  <a:pt x="1595456" y="1146965"/>
                  <a:pt x="1396098" y="1200329"/>
                </a:cubicBezTo>
                <a:cubicBezTo>
                  <a:pt x="1196740" y="1253693"/>
                  <a:pt x="1162060" y="1157141"/>
                  <a:pt x="986576" y="1200329"/>
                </a:cubicBezTo>
                <a:cubicBezTo>
                  <a:pt x="811092" y="1243517"/>
                  <a:pt x="709179" y="1195968"/>
                  <a:pt x="521210" y="1200329"/>
                </a:cubicBezTo>
                <a:cubicBezTo>
                  <a:pt x="333241" y="1204690"/>
                  <a:pt x="115507" y="1182112"/>
                  <a:pt x="0" y="1200329"/>
                </a:cubicBezTo>
                <a:cubicBezTo>
                  <a:pt x="-22892" y="1065119"/>
                  <a:pt x="32864" y="933028"/>
                  <a:pt x="0" y="812223"/>
                </a:cubicBezTo>
                <a:cubicBezTo>
                  <a:pt x="-32864" y="691418"/>
                  <a:pt x="32799" y="544289"/>
                  <a:pt x="0" y="424116"/>
                </a:cubicBezTo>
                <a:cubicBezTo>
                  <a:pt x="-32799" y="303943"/>
                  <a:pt x="23771" y="180863"/>
                  <a:pt x="0" y="0"/>
                </a:cubicBezTo>
                <a:close/>
              </a:path>
            </a:pathLst>
          </a:custGeom>
          <a:noFill/>
          <a:ln w="25400">
            <a:solidFill>
              <a:schemeClr val="tx1"/>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Maximum Affordable Housing Cost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$870 / Month</a:t>
            </a: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2" name="TextBox 11">
            <a:extLst>
              <a:ext uri="{FF2B5EF4-FFF2-40B4-BE49-F238E27FC236}">
                <a16:creationId xmlns:a16="http://schemas.microsoft.com/office/drawing/2014/main" id="{5974D5C5-31E8-700F-8EF5-F452F8DBAEDA}"/>
              </a:ext>
            </a:extLst>
          </p:cNvPr>
          <p:cNvSpPr txBox="1"/>
          <p:nvPr/>
        </p:nvSpPr>
        <p:spPr>
          <a:xfrm>
            <a:off x="5222245" y="1959062"/>
            <a:ext cx="2976092" cy="4683277"/>
          </a:xfrm>
          <a:prstGeom prst="rect">
            <a:avLst/>
          </a:prstGeom>
          <a:solidFill>
            <a:srgbClr val="CCECFF"/>
          </a:solidFill>
          <a:ln w="38100">
            <a:noFill/>
          </a:ln>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5" name="TextBox 14">
            <a:extLst>
              <a:ext uri="{FF2B5EF4-FFF2-40B4-BE49-F238E27FC236}">
                <a16:creationId xmlns:a16="http://schemas.microsoft.com/office/drawing/2014/main" id="{9A2E4931-C4DB-E563-B54F-BB3B6D7405ED}"/>
              </a:ext>
            </a:extLst>
          </p:cNvPr>
          <p:cNvSpPr txBox="1"/>
          <p:nvPr/>
        </p:nvSpPr>
        <p:spPr>
          <a:xfrm>
            <a:off x="5179370" y="2457333"/>
            <a:ext cx="1483355" cy="646331"/>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Monthly Net Income</a:t>
            </a:r>
          </a:p>
        </p:txBody>
      </p:sp>
      <p:cxnSp>
        <p:nvCxnSpPr>
          <p:cNvPr id="17" name="Straight Connector 16">
            <a:extLst>
              <a:ext uri="{FF2B5EF4-FFF2-40B4-BE49-F238E27FC236}">
                <a16:creationId xmlns:a16="http://schemas.microsoft.com/office/drawing/2014/main" id="{04A71920-8DFD-5638-CEAC-EE40DC77F3FB}"/>
              </a:ext>
            </a:extLst>
          </p:cNvPr>
          <p:cNvCxnSpPr>
            <a:cxnSpLocks/>
            <a:endCxn id="12" idx="2"/>
          </p:cNvCxnSpPr>
          <p:nvPr/>
        </p:nvCxnSpPr>
        <p:spPr>
          <a:xfrm>
            <a:off x="6692914" y="2502980"/>
            <a:ext cx="17377" cy="413935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5E888E4D-53A7-2FB5-AD74-C6AA78BA1000}"/>
              </a:ext>
            </a:extLst>
          </p:cNvPr>
          <p:cNvCxnSpPr>
            <a:cxnSpLocks/>
          </p:cNvCxnSpPr>
          <p:nvPr/>
        </p:nvCxnSpPr>
        <p:spPr>
          <a:xfrm>
            <a:off x="5222245" y="3115984"/>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55068185-9F60-307A-141B-B7A1B8036B51}"/>
              </a:ext>
            </a:extLst>
          </p:cNvPr>
          <p:cNvSpPr txBox="1"/>
          <p:nvPr/>
        </p:nvSpPr>
        <p:spPr>
          <a:xfrm>
            <a:off x="5166684" y="3133340"/>
            <a:ext cx="1483355"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Housing Cost</a:t>
            </a:r>
          </a:p>
        </p:txBody>
      </p:sp>
      <p:cxnSp>
        <p:nvCxnSpPr>
          <p:cNvPr id="25" name="Straight Connector 24">
            <a:extLst>
              <a:ext uri="{FF2B5EF4-FFF2-40B4-BE49-F238E27FC236}">
                <a16:creationId xmlns:a16="http://schemas.microsoft.com/office/drawing/2014/main" id="{ED0729E9-C27F-39FA-9138-ADA02596E153}"/>
              </a:ext>
            </a:extLst>
          </p:cNvPr>
          <p:cNvCxnSpPr>
            <a:cxnSpLocks/>
          </p:cNvCxnSpPr>
          <p:nvPr/>
        </p:nvCxnSpPr>
        <p:spPr>
          <a:xfrm>
            <a:off x="5235681" y="3574582"/>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0010CD3B-00A2-D76F-3AE1-C2885B2A5941}"/>
              </a:ext>
            </a:extLst>
          </p:cNvPr>
          <p:cNvSpPr txBox="1"/>
          <p:nvPr/>
        </p:nvSpPr>
        <p:spPr>
          <a:xfrm>
            <a:off x="5161663" y="3574582"/>
            <a:ext cx="1389052"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Car Payment</a:t>
            </a:r>
          </a:p>
        </p:txBody>
      </p:sp>
      <p:cxnSp>
        <p:nvCxnSpPr>
          <p:cNvPr id="27" name="Straight Connector 26">
            <a:extLst>
              <a:ext uri="{FF2B5EF4-FFF2-40B4-BE49-F238E27FC236}">
                <a16:creationId xmlns:a16="http://schemas.microsoft.com/office/drawing/2014/main" id="{1C7465E1-81D3-24EC-B823-E2BCE16B318D}"/>
              </a:ext>
            </a:extLst>
          </p:cNvPr>
          <p:cNvCxnSpPr>
            <a:cxnSpLocks/>
          </p:cNvCxnSpPr>
          <p:nvPr/>
        </p:nvCxnSpPr>
        <p:spPr>
          <a:xfrm>
            <a:off x="5228963" y="3998246"/>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9C2BD311-802B-CC0D-AC5E-80A6B88AD50C}"/>
              </a:ext>
            </a:extLst>
          </p:cNvPr>
          <p:cNvSpPr txBox="1"/>
          <p:nvPr/>
        </p:nvSpPr>
        <p:spPr>
          <a:xfrm>
            <a:off x="5166824" y="4069910"/>
            <a:ext cx="1535502"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Childcare</a:t>
            </a:r>
          </a:p>
        </p:txBody>
      </p:sp>
      <p:cxnSp>
        <p:nvCxnSpPr>
          <p:cNvPr id="29" name="Straight Connector 28">
            <a:extLst>
              <a:ext uri="{FF2B5EF4-FFF2-40B4-BE49-F238E27FC236}">
                <a16:creationId xmlns:a16="http://schemas.microsoft.com/office/drawing/2014/main" id="{EF54BCCC-876F-9BCE-AC3C-39850673C7D1}"/>
              </a:ext>
            </a:extLst>
          </p:cNvPr>
          <p:cNvCxnSpPr>
            <a:cxnSpLocks/>
          </p:cNvCxnSpPr>
          <p:nvPr/>
        </p:nvCxnSpPr>
        <p:spPr>
          <a:xfrm>
            <a:off x="5222245" y="4487120"/>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66589923-9117-35F8-1090-085BBAED3D61}"/>
              </a:ext>
            </a:extLst>
          </p:cNvPr>
          <p:cNvSpPr txBox="1"/>
          <p:nvPr/>
        </p:nvSpPr>
        <p:spPr>
          <a:xfrm>
            <a:off x="5167413" y="4498619"/>
            <a:ext cx="1121434"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Groceries</a:t>
            </a:r>
          </a:p>
        </p:txBody>
      </p:sp>
      <p:cxnSp>
        <p:nvCxnSpPr>
          <p:cNvPr id="31" name="Straight Connector 30">
            <a:extLst>
              <a:ext uri="{FF2B5EF4-FFF2-40B4-BE49-F238E27FC236}">
                <a16:creationId xmlns:a16="http://schemas.microsoft.com/office/drawing/2014/main" id="{C8F1B1A2-C5A6-6DEA-9299-2AB8670BA9E3}"/>
              </a:ext>
            </a:extLst>
          </p:cNvPr>
          <p:cNvCxnSpPr>
            <a:cxnSpLocks/>
          </p:cNvCxnSpPr>
          <p:nvPr/>
        </p:nvCxnSpPr>
        <p:spPr>
          <a:xfrm>
            <a:off x="5222245" y="4925134"/>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29C2E76E-CC9F-6AEF-D1EA-82E7BE699F0A}"/>
              </a:ext>
            </a:extLst>
          </p:cNvPr>
          <p:cNvSpPr txBox="1"/>
          <p:nvPr/>
        </p:nvSpPr>
        <p:spPr>
          <a:xfrm>
            <a:off x="5161663" y="4986985"/>
            <a:ext cx="1293963"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Utilities</a:t>
            </a:r>
          </a:p>
        </p:txBody>
      </p:sp>
      <p:cxnSp>
        <p:nvCxnSpPr>
          <p:cNvPr id="35" name="Straight Connector 34">
            <a:extLst>
              <a:ext uri="{FF2B5EF4-FFF2-40B4-BE49-F238E27FC236}">
                <a16:creationId xmlns:a16="http://schemas.microsoft.com/office/drawing/2014/main" id="{296FF6F5-B2CD-D335-8B91-FA895ED00330}"/>
              </a:ext>
            </a:extLst>
          </p:cNvPr>
          <p:cNvCxnSpPr>
            <a:cxnSpLocks/>
          </p:cNvCxnSpPr>
          <p:nvPr/>
        </p:nvCxnSpPr>
        <p:spPr>
          <a:xfrm>
            <a:off x="5215208" y="5399545"/>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F4DA72E1-60D2-1843-03CE-98D10FAE7364}"/>
              </a:ext>
            </a:extLst>
          </p:cNvPr>
          <p:cNvSpPr txBox="1"/>
          <p:nvPr/>
        </p:nvSpPr>
        <p:spPr>
          <a:xfrm>
            <a:off x="5204868" y="6166107"/>
            <a:ext cx="1604513"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NET</a:t>
            </a:r>
          </a:p>
        </p:txBody>
      </p:sp>
      <p:cxnSp>
        <p:nvCxnSpPr>
          <p:cNvPr id="37" name="Straight Connector 36">
            <a:extLst>
              <a:ext uri="{FF2B5EF4-FFF2-40B4-BE49-F238E27FC236}">
                <a16:creationId xmlns:a16="http://schemas.microsoft.com/office/drawing/2014/main" id="{06AD48AE-A45E-B927-35A4-8A83AAB08F78}"/>
              </a:ext>
            </a:extLst>
          </p:cNvPr>
          <p:cNvCxnSpPr>
            <a:cxnSpLocks/>
          </p:cNvCxnSpPr>
          <p:nvPr/>
        </p:nvCxnSpPr>
        <p:spPr>
          <a:xfrm>
            <a:off x="5222245" y="6089708"/>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5077D60E-53C0-C211-D2EC-DC18FAF77B12}"/>
              </a:ext>
            </a:extLst>
          </p:cNvPr>
          <p:cNvSpPr txBox="1"/>
          <p:nvPr/>
        </p:nvSpPr>
        <p:spPr>
          <a:xfrm>
            <a:off x="5161663" y="5399545"/>
            <a:ext cx="1501062" cy="69249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Other </a:t>
            </a:r>
            <a:r>
              <a:rPr kumimoji="0" lang="en-US" sz="105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(Cell Phone, Internet, Car Insurance, Gas, </a:t>
            </a:r>
            <a:r>
              <a:rPr kumimoji="0" lang="en-US" sz="1050" b="1"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etc</a:t>
            </a:r>
            <a:r>
              <a:rPr kumimoji="0" lang="en-US" sz="105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t>
            </a:r>
          </a:p>
        </p:txBody>
      </p:sp>
      <p:cxnSp>
        <p:nvCxnSpPr>
          <p:cNvPr id="40" name="Straight Connector 39">
            <a:extLst>
              <a:ext uri="{FF2B5EF4-FFF2-40B4-BE49-F238E27FC236}">
                <a16:creationId xmlns:a16="http://schemas.microsoft.com/office/drawing/2014/main" id="{E0F89077-ACF4-F5BB-86D1-86FE6FBD3049}"/>
              </a:ext>
            </a:extLst>
          </p:cNvPr>
          <p:cNvCxnSpPr>
            <a:cxnSpLocks/>
          </p:cNvCxnSpPr>
          <p:nvPr/>
        </p:nvCxnSpPr>
        <p:spPr>
          <a:xfrm>
            <a:off x="5228963" y="2480156"/>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F90DE0F7-1520-CDF8-8CD9-6CD2011AC9C8}"/>
              </a:ext>
            </a:extLst>
          </p:cNvPr>
          <p:cNvSpPr txBox="1"/>
          <p:nvPr/>
        </p:nvSpPr>
        <p:spPr>
          <a:xfrm>
            <a:off x="5478376" y="1967440"/>
            <a:ext cx="2463829" cy="52322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Rental Housing</a:t>
            </a:r>
          </a:p>
        </p:txBody>
      </p:sp>
      <p:sp>
        <p:nvSpPr>
          <p:cNvPr id="43" name="TextBox 42">
            <a:extLst>
              <a:ext uri="{FF2B5EF4-FFF2-40B4-BE49-F238E27FC236}">
                <a16:creationId xmlns:a16="http://schemas.microsoft.com/office/drawing/2014/main" id="{BAC96507-9FDD-C478-B717-93B6ED4CBB6B}"/>
              </a:ext>
            </a:extLst>
          </p:cNvPr>
          <p:cNvSpPr txBox="1"/>
          <p:nvPr/>
        </p:nvSpPr>
        <p:spPr>
          <a:xfrm>
            <a:off x="8589155" y="1971382"/>
            <a:ext cx="2976092" cy="4683277"/>
          </a:xfrm>
          <a:prstGeom prst="rect">
            <a:avLst/>
          </a:prstGeom>
          <a:solidFill>
            <a:srgbClr val="CCECFF"/>
          </a:solidFill>
          <a:ln w="38100">
            <a:noFill/>
          </a:ln>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4" name="TextBox 43">
            <a:extLst>
              <a:ext uri="{FF2B5EF4-FFF2-40B4-BE49-F238E27FC236}">
                <a16:creationId xmlns:a16="http://schemas.microsoft.com/office/drawing/2014/main" id="{BDDD7CB2-5B4E-9ACD-8371-1BD6A66BD33C}"/>
              </a:ext>
            </a:extLst>
          </p:cNvPr>
          <p:cNvSpPr txBox="1"/>
          <p:nvPr/>
        </p:nvSpPr>
        <p:spPr>
          <a:xfrm>
            <a:off x="8546280" y="2469653"/>
            <a:ext cx="1483355" cy="646331"/>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Monthly Net Income</a:t>
            </a:r>
          </a:p>
        </p:txBody>
      </p:sp>
      <p:cxnSp>
        <p:nvCxnSpPr>
          <p:cNvPr id="45" name="Straight Connector 44">
            <a:extLst>
              <a:ext uri="{FF2B5EF4-FFF2-40B4-BE49-F238E27FC236}">
                <a16:creationId xmlns:a16="http://schemas.microsoft.com/office/drawing/2014/main" id="{21D059A3-606A-B3DE-2486-B12423FD788D}"/>
              </a:ext>
            </a:extLst>
          </p:cNvPr>
          <p:cNvCxnSpPr>
            <a:cxnSpLocks/>
            <a:endCxn id="43" idx="2"/>
          </p:cNvCxnSpPr>
          <p:nvPr/>
        </p:nvCxnSpPr>
        <p:spPr>
          <a:xfrm>
            <a:off x="10059824" y="2515300"/>
            <a:ext cx="17377" cy="413935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E5B4DA80-A26B-90C3-C94E-211AB65A14D1}"/>
              </a:ext>
            </a:extLst>
          </p:cNvPr>
          <p:cNvCxnSpPr>
            <a:cxnSpLocks/>
          </p:cNvCxnSpPr>
          <p:nvPr/>
        </p:nvCxnSpPr>
        <p:spPr>
          <a:xfrm>
            <a:off x="8589155" y="3128304"/>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79AA34E5-223A-9E9B-2A40-12786B861A4C}"/>
              </a:ext>
            </a:extLst>
          </p:cNvPr>
          <p:cNvSpPr txBox="1"/>
          <p:nvPr/>
        </p:nvSpPr>
        <p:spPr>
          <a:xfrm>
            <a:off x="8533594" y="3145660"/>
            <a:ext cx="1483355"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Housing Cost</a:t>
            </a:r>
          </a:p>
        </p:txBody>
      </p:sp>
      <p:cxnSp>
        <p:nvCxnSpPr>
          <p:cNvPr id="48" name="Straight Connector 47">
            <a:extLst>
              <a:ext uri="{FF2B5EF4-FFF2-40B4-BE49-F238E27FC236}">
                <a16:creationId xmlns:a16="http://schemas.microsoft.com/office/drawing/2014/main" id="{E43E337E-5150-A178-668F-D9C0FCF0EDD1}"/>
              </a:ext>
            </a:extLst>
          </p:cNvPr>
          <p:cNvCxnSpPr>
            <a:cxnSpLocks/>
          </p:cNvCxnSpPr>
          <p:nvPr/>
        </p:nvCxnSpPr>
        <p:spPr>
          <a:xfrm>
            <a:off x="8602591" y="3586902"/>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298D1984-5FC9-34B6-A1C7-1C7C5C6850A1}"/>
              </a:ext>
            </a:extLst>
          </p:cNvPr>
          <p:cNvSpPr txBox="1"/>
          <p:nvPr/>
        </p:nvSpPr>
        <p:spPr>
          <a:xfrm>
            <a:off x="8528573" y="3586902"/>
            <a:ext cx="1389052"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Car Payment</a:t>
            </a:r>
          </a:p>
        </p:txBody>
      </p:sp>
      <p:cxnSp>
        <p:nvCxnSpPr>
          <p:cNvPr id="50" name="Straight Connector 49">
            <a:extLst>
              <a:ext uri="{FF2B5EF4-FFF2-40B4-BE49-F238E27FC236}">
                <a16:creationId xmlns:a16="http://schemas.microsoft.com/office/drawing/2014/main" id="{4FF1CFFC-B081-5961-F105-3555636A11A8}"/>
              </a:ext>
            </a:extLst>
          </p:cNvPr>
          <p:cNvCxnSpPr>
            <a:cxnSpLocks/>
          </p:cNvCxnSpPr>
          <p:nvPr/>
        </p:nvCxnSpPr>
        <p:spPr>
          <a:xfrm>
            <a:off x="8595873" y="4010566"/>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1F2BD50E-8B0F-C6A4-E864-E89CEC9C04F7}"/>
              </a:ext>
            </a:extLst>
          </p:cNvPr>
          <p:cNvSpPr txBox="1"/>
          <p:nvPr/>
        </p:nvSpPr>
        <p:spPr>
          <a:xfrm>
            <a:off x="8533734" y="4082230"/>
            <a:ext cx="1535502"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Childcare</a:t>
            </a:r>
          </a:p>
        </p:txBody>
      </p:sp>
      <p:cxnSp>
        <p:nvCxnSpPr>
          <p:cNvPr id="52" name="Straight Connector 51">
            <a:extLst>
              <a:ext uri="{FF2B5EF4-FFF2-40B4-BE49-F238E27FC236}">
                <a16:creationId xmlns:a16="http://schemas.microsoft.com/office/drawing/2014/main" id="{A5E4AD4A-F729-592C-CA9F-464CBABBF499}"/>
              </a:ext>
            </a:extLst>
          </p:cNvPr>
          <p:cNvCxnSpPr>
            <a:cxnSpLocks/>
          </p:cNvCxnSpPr>
          <p:nvPr/>
        </p:nvCxnSpPr>
        <p:spPr>
          <a:xfrm>
            <a:off x="8589155" y="4499440"/>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A009599A-D0E8-C09B-D14C-70E8A56FB58D}"/>
              </a:ext>
            </a:extLst>
          </p:cNvPr>
          <p:cNvSpPr txBox="1"/>
          <p:nvPr/>
        </p:nvSpPr>
        <p:spPr>
          <a:xfrm>
            <a:off x="8534323" y="4510939"/>
            <a:ext cx="1121434"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Groceries</a:t>
            </a:r>
          </a:p>
        </p:txBody>
      </p:sp>
      <p:cxnSp>
        <p:nvCxnSpPr>
          <p:cNvPr id="54" name="Straight Connector 53">
            <a:extLst>
              <a:ext uri="{FF2B5EF4-FFF2-40B4-BE49-F238E27FC236}">
                <a16:creationId xmlns:a16="http://schemas.microsoft.com/office/drawing/2014/main" id="{DB9210CF-A782-8D22-EFE6-89C0C325F673}"/>
              </a:ext>
            </a:extLst>
          </p:cNvPr>
          <p:cNvCxnSpPr>
            <a:cxnSpLocks/>
          </p:cNvCxnSpPr>
          <p:nvPr/>
        </p:nvCxnSpPr>
        <p:spPr>
          <a:xfrm>
            <a:off x="8589155" y="4937454"/>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1AE47622-2069-645B-7E83-38C1A06B403F}"/>
              </a:ext>
            </a:extLst>
          </p:cNvPr>
          <p:cNvSpPr txBox="1"/>
          <p:nvPr/>
        </p:nvSpPr>
        <p:spPr>
          <a:xfrm>
            <a:off x="8528573" y="4999305"/>
            <a:ext cx="1293963"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Utilities</a:t>
            </a:r>
          </a:p>
        </p:txBody>
      </p:sp>
      <p:cxnSp>
        <p:nvCxnSpPr>
          <p:cNvPr id="56" name="Straight Connector 55">
            <a:extLst>
              <a:ext uri="{FF2B5EF4-FFF2-40B4-BE49-F238E27FC236}">
                <a16:creationId xmlns:a16="http://schemas.microsoft.com/office/drawing/2014/main" id="{AABA2C62-165D-51AA-0611-6E02D6DB209A}"/>
              </a:ext>
            </a:extLst>
          </p:cNvPr>
          <p:cNvCxnSpPr>
            <a:cxnSpLocks/>
          </p:cNvCxnSpPr>
          <p:nvPr/>
        </p:nvCxnSpPr>
        <p:spPr>
          <a:xfrm>
            <a:off x="8582118" y="5411865"/>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612C35B6-8B36-A2DE-AD06-1A1C311A5B04}"/>
              </a:ext>
            </a:extLst>
          </p:cNvPr>
          <p:cNvSpPr txBox="1"/>
          <p:nvPr/>
        </p:nvSpPr>
        <p:spPr>
          <a:xfrm>
            <a:off x="8589155" y="6169131"/>
            <a:ext cx="1604513"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NET</a:t>
            </a:r>
          </a:p>
        </p:txBody>
      </p:sp>
      <p:cxnSp>
        <p:nvCxnSpPr>
          <p:cNvPr id="58" name="Straight Connector 57">
            <a:extLst>
              <a:ext uri="{FF2B5EF4-FFF2-40B4-BE49-F238E27FC236}">
                <a16:creationId xmlns:a16="http://schemas.microsoft.com/office/drawing/2014/main" id="{D0746B40-AC8F-D8CA-D4E4-DE5B5E579360}"/>
              </a:ext>
            </a:extLst>
          </p:cNvPr>
          <p:cNvCxnSpPr>
            <a:cxnSpLocks/>
          </p:cNvCxnSpPr>
          <p:nvPr/>
        </p:nvCxnSpPr>
        <p:spPr>
          <a:xfrm>
            <a:off x="8589155" y="6102028"/>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5183A90B-CF8C-B940-B771-A68650302115}"/>
              </a:ext>
            </a:extLst>
          </p:cNvPr>
          <p:cNvSpPr txBox="1"/>
          <p:nvPr/>
        </p:nvSpPr>
        <p:spPr>
          <a:xfrm>
            <a:off x="8528573" y="5411865"/>
            <a:ext cx="1501062" cy="69249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Other </a:t>
            </a:r>
            <a:r>
              <a:rPr kumimoji="0" lang="en-US" sz="105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(Cell Phone, Internet, Car Insurance, Gas, </a:t>
            </a:r>
            <a:r>
              <a:rPr kumimoji="0" lang="en-US" sz="1050" b="1"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etc</a:t>
            </a:r>
            <a:r>
              <a:rPr kumimoji="0" lang="en-US" sz="105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t>
            </a:r>
          </a:p>
        </p:txBody>
      </p:sp>
      <p:cxnSp>
        <p:nvCxnSpPr>
          <p:cNvPr id="60" name="Straight Connector 59">
            <a:extLst>
              <a:ext uri="{FF2B5EF4-FFF2-40B4-BE49-F238E27FC236}">
                <a16:creationId xmlns:a16="http://schemas.microsoft.com/office/drawing/2014/main" id="{5C99410A-BF4A-01B4-D268-AB95F7635F29}"/>
              </a:ext>
            </a:extLst>
          </p:cNvPr>
          <p:cNvCxnSpPr>
            <a:cxnSpLocks/>
          </p:cNvCxnSpPr>
          <p:nvPr/>
        </p:nvCxnSpPr>
        <p:spPr>
          <a:xfrm>
            <a:off x="8595873" y="2492476"/>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A68C5E0E-BF44-5860-3A4C-37E89E50DDDA}"/>
              </a:ext>
            </a:extLst>
          </p:cNvPr>
          <p:cNvSpPr txBox="1"/>
          <p:nvPr/>
        </p:nvSpPr>
        <p:spPr>
          <a:xfrm>
            <a:off x="8589155" y="1979760"/>
            <a:ext cx="2969373" cy="523220"/>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Home Ownership</a:t>
            </a:r>
          </a:p>
        </p:txBody>
      </p:sp>
      <p:sp>
        <p:nvSpPr>
          <p:cNvPr id="4" name="TextBox 3">
            <a:extLst>
              <a:ext uri="{FF2B5EF4-FFF2-40B4-BE49-F238E27FC236}">
                <a16:creationId xmlns:a16="http://schemas.microsoft.com/office/drawing/2014/main" id="{0504963A-67C6-106B-140E-09FDB460417A}"/>
              </a:ext>
            </a:extLst>
          </p:cNvPr>
          <p:cNvSpPr txBox="1"/>
          <p:nvPr/>
        </p:nvSpPr>
        <p:spPr>
          <a:xfrm>
            <a:off x="6724477" y="2590636"/>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$2,167</a:t>
            </a:r>
          </a:p>
        </p:txBody>
      </p:sp>
      <p:sp>
        <p:nvSpPr>
          <p:cNvPr id="7" name="TextBox 6">
            <a:extLst>
              <a:ext uri="{FF2B5EF4-FFF2-40B4-BE49-F238E27FC236}">
                <a16:creationId xmlns:a16="http://schemas.microsoft.com/office/drawing/2014/main" id="{42439D22-B4DD-AEF0-B063-B8FCDADD736C}"/>
              </a:ext>
            </a:extLst>
          </p:cNvPr>
          <p:cNvSpPr txBox="1"/>
          <p:nvPr/>
        </p:nvSpPr>
        <p:spPr>
          <a:xfrm>
            <a:off x="6724477" y="3131269"/>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$870</a:t>
            </a:r>
          </a:p>
        </p:txBody>
      </p:sp>
      <p:sp>
        <p:nvSpPr>
          <p:cNvPr id="8" name="TextBox 7">
            <a:extLst>
              <a:ext uri="{FF2B5EF4-FFF2-40B4-BE49-F238E27FC236}">
                <a16:creationId xmlns:a16="http://schemas.microsoft.com/office/drawing/2014/main" id="{E4BA1D93-939D-9764-BA9C-7794BEFE838C}"/>
              </a:ext>
            </a:extLst>
          </p:cNvPr>
          <p:cNvSpPr txBox="1"/>
          <p:nvPr/>
        </p:nvSpPr>
        <p:spPr>
          <a:xfrm>
            <a:off x="6731486" y="3576375"/>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$527</a:t>
            </a:r>
          </a:p>
        </p:txBody>
      </p:sp>
      <p:sp>
        <p:nvSpPr>
          <p:cNvPr id="9" name="TextBox 8">
            <a:extLst>
              <a:ext uri="{FF2B5EF4-FFF2-40B4-BE49-F238E27FC236}">
                <a16:creationId xmlns:a16="http://schemas.microsoft.com/office/drawing/2014/main" id="{3E5F4368-E0A8-87EB-E61D-28ED9ABB084B}"/>
              </a:ext>
            </a:extLst>
          </p:cNvPr>
          <p:cNvSpPr txBox="1"/>
          <p:nvPr/>
        </p:nvSpPr>
        <p:spPr>
          <a:xfrm>
            <a:off x="6724477" y="4039818"/>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$980</a:t>
            </a:r>
          </a:p>
        </p:txBody>
      </p:sp>
      <p:sp>
        <p:nvSpPr>
          <p:cNvPr id="13" name="TextBox 12">
            <a:extLst>
              <a:ext uri="{FF2B5EF4-FFF2-40B4-BE49-F238E27FC236}">
                <a16:creationId xmlns:a16="http://schemas.microsoft.com/office/drawing/2014/main" id="{C1EEE204-02F3-19F7-D32F-89A8D4DDAD2D}"/>
              </a:ext>
            </a:extLst>
          </p:cNvPr>
          <p:cNvSpPr txBox="1"/>
          <p:nvPr/>
        </p:nvSpPr>
        <p:spPr>
          <a:xfrm>
            <a:off x="6731486" y="4514228"/>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$540</a:t>
            </a:r>
          </a:p>
        </p:txBody>
      </p:sp>
      <p:sp>
        <p:nvSpPr>
          <p:cNvPr id="14" name="TextBox 13">
            <a:extLst>
              <a:ext uri="{FF2B5EF4-FFF2-40B4-BE49-F238E27FC236}">
                <a16:creationId xmlns:a16="http://schemas.microsoft.com/office/drawing/2014/main" id="{812BC105-E2FB-B2B2-E4FB-BD479CA77BAC}"/>
              </a:ext>
            </a:extLst>
          </p:cNvPr>
          <p:cNvSpPr txBox="1"/>
          <p:nvPr/>
        </p:nvSpPr>
        <p:spPr>
          <a:xfrm>
            <a:off x="6731486" y="4949770"/>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$350</a:t>
            </a:r>
          </a:p>
        </p:txBody>
      </p:sp>
      <p:sp>
        <p:nvSpPr>
          <p:cNvPr id="16" name="TextBox 15">
            <a:extLst>
              <a:ext uri="{FF2B5EF4-FFF2-40B4-BE49-F238E27FC236}">
                <a16:creationId xmlns:a16="http://schemas.microsoft.com/office/drawing/2014/main" id="{B550D03F-5C5E-2AD6-5132-C21D2E965A5B}"/>
              </a:ext>
            </a:extLst>
          </p:cNvPr>
          <p:cNvSpPr txBox="1"/>
          <p:nvPr/>
        </p:nvSpPr>
        <p:spPr>
          <a:xfrm>
            <a:off x="6731195" y="5573447"/>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$410</a:t>
            </a:r>
          </a:p>
        </p:txBody>
      </p:sp>
      <p:sp>
        <p:nvSpPr>
          <p:cNvPr id="18" name="TextBox 17">
            <a:extLst>
              <a:ext uri="{FF2B5EF4-FFF2-40B4-BE49-F238E27FC236}">
                <a16:creationId xmlns:a16="http://schemas.microsoft.com/office/drawing/2014/main" id="{681532C8-CB64-7784-A58C-01F22770B95F}"/>
              </a:ext>
            </a:extLst>
          </p:cNvPr>
          <p:cNvSpPr txBox="1"/>
          <p:nvPr/>
        </p:nvSpPr>
        <p:spPr>
          <a:xfrm>
            <a:off x="6731195" y="6160026"/>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$1,510</a:t>
            </a:r>
          </a:p>
        </p:txBody>
      </p:sp>
      <p:sp>
        <p:nvSpPr>
          <p:cNvPr id="19" name="TextBox 18">
            <a:extLst>
              <a:ext uri="{FF2B5EF4-FFF2-40B4-BE49-F238E27FC236}">
                <a16:creationId xmlns:a16="http://schemas.microsoft.com/office/drawing/2014/main" id="{E1655BA5-A100-4002-5A18-35CBBC82F2E1}"/>
              </a:ext>
            </a:extLst>
          </p:cNvPr>
          <p:cNvSpPr txBox="1"/>
          <p:nvPr/>
        </p:nvSpPr>
        <p:spPr>
          <a:xfrm>
            <a:off x="10091387" y="2622033"/>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$2,167</a:t>
            </a:r>
          </a:p>
        </p:txBody>
      </p:sp>
      <p:sp>
        <p:nvSpPr>
          <p:cNvPr id="20" name="TextBox 19">
            <a:extLst>
              <a:ext uri="{FF2B5EF4-FFF2-40B4-BE49-F238E27FC236}">
                <a16:creationId xmlns:a16="http://schemas.microsoft.com/office/drawing/2014/main" id="{C17542E1-AB74-7C30-4E32-1BD66568686E}"/>
              </a:ext>
            </a:extLst>
          </p:cNvPr>
          <p:cNvSpPr txBox="1"/>
          <p:nvPr/>
        </p:nvSpPr>
        <p:spPr>
          <a:xfrm>
            <a:off x="10093693" y="3138164"/>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$1,000</a:t>
            </a:r>
          </a:p>
        </p:txBody>
      </p:sp>
      <p:sp>
        <p:nvSpPr>
          <p:cNvPr id="22" name="TextBox 21">
            <a:extLst>
              <a:ext uri="{FF2B5EF4-FFF2-40B4-BE49-F238E27FC236}">
                <a16:creationId xmlns:a16="http://schemas.microsoft.com/office/drawing/2014/main" id="{A61E64DD-399E-2AA1-CD59-5D5B6026F7DB}"/>
              </a:ext>
            </a:extLst>
          </p:cNvPr>
          <p:cNvSpPr txBox="1"/>
          <p:nvPr/>
        </p:nvSpPr>
        <p:spPr>
          <a:xfrm>
            <a:off x="10091387" y="3625350"/>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$527</a:t>
            </a:r>
          </a:p>
        </p:txBody>
      </p:sp>
      <p:sp>
        <p:nvSpPr>
          <p:cNvPr id="23" name="TextBox 22">
            <a:extLst>
              <a:ext uri="{FF2B5EF4-FFF2-40B4-BE49-F238E27FC236}">
                <a16:creationId xmlns:a16="http://schemas.microsoft.com/office/drawing/2014/main" id="{37EFB4B2-320E-756F-CAD8-AFA1342EF244}"/>
              </a:ext>
            </a:extLst>
          </p:cNvPr>
          <p:cNvSpPr txBox="1"/>
          <p:nvPr/>
        </p:nvSpPr>
        <p:spPr>
          <a:xfrm>
            <a:off x="10105010" y="4068258"/>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$980</a:t>
            </a:r>
          </a:p>
        </p:txBody>
      </p:sp>
      <p:sp>
        <p:nvSpPr>
          <p:cNvPr id="32" name="TextBox 31">
            <a:extLst>
              <a:ext uri="{FF2B5EF4-FFF2-40B4-BE49-F238E27FC236}">
                <a16:creationId xmlns:a16="http://schemas.microsoft.com/office/drawing/2014/main" id="{24FEC8B0-FF52-2BE2-1F9E-2FE239486B2D}"/>
              </a:ext>
            </a:extLst>
          </p:cNvPr>
          <p:cNvSpPr txBox="1"/>
          <p:nvPr/>
        </p:nvSpPr>
        <p:spPr>
          <a:xfrm>
            <a:off x="10083919" y="4514228"/>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$540</a:t>
            </a:r>
          </a:p>
        </p:txBody>
      </p:sp>
      <p:sp>
        <p:nvSpPr>
          <p:cNvPr id="33" name="TextBox 32">
            <a:extLst>
              <a:ext uri="{FF2B5EF4-FFF2-40B4-BE49-F238E27FC236}">
                <a16:creationId xmlns:a16="http://schemas.microsoft.com/office/drawing/2014/main" id="{D05E6D5C-9E04-EE4F-10AE-BCE7724845C5}"/>
              </a:ext>
            </a:extLst>
          </p:cNvPr>
          <p:cNvSpPr txBox="1"/>
          <p:nvPr/>
        </p:nvSpPr>
        <p:spPr>
          <a:xfrm>
            <a:off x="10105010" y="4992841"/>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$450</a:t>
            </a:r>
          </a:p>
        </p:txBody>
      </p:sp>
      <p:sp>
        <p:nvSpPr>
          <p:cNvPr id="39" name="TextBox 38">
            <a:extLst>
              <a:ext uri="{FF2B5EF4-FFF2-40B4-BE49-F238E27FC236}">
                <a16:creationId xmlns:a16="http://schemas.microsoft.com/office/drawing/2014/main" id="{CE953B6D-2E0F-C751-E707-BB6FDF037FE0}"/>
              </a:ext>
            </a:extLst>
          </p:cNvPr>
          <p:cNvSpPr txBox="1"/>
          <p:nvPr/>
        </p:nvSpPr>
        <p:spPr>
          <a:xfrm>
            <a:off x="10135762" y="5561127"/>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$410</a:t>
            </a:r>
          </a:p>
        </p:txBody>
      </p:sp>
      <p:sp>
        <p:nvSpPr>
          <p:cNvPr id="41" name="TextBox 40">
            <a:extLst>
              <a:ext uri="{FF2B5EF4-FFF2-40B4-BE49-F238E27FC236}">
                <a16:creationId xmlns:a16="http://schemas.microsoft.com/office/drawing/2014/main" id="{76EDBED3-3E78-302C-D8FC-42ADECE4BDF7}"/>
              </a:ext>
            </a:extLst>
          </p:cNvPr>
          <p:cNvSpPr txBox="1"/>
          <p:nvPr/>
        </p:nvSpPr>
        <p:spPr>
          <a:xfrm>
            <a:off x="10154607" y="6170733"/>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$1,740</a:t>
            </a:r>
          </a:p>
        </p:txBody>
      </p:sp>
      <p:sp>
        <p:nvSpPr>
          <p:cNvPr id="62" name="Rectangle 3">
            <a:extLst>
              <a:ext uri="{FF2B5EF4-FFF2-40B4-BE49-F238E27FC236}">
                <a16:creationId xmlns:a16="http://schemas.microsoft.com/office/drawing/2014/main" id="{4B7E43D4-9A7F-B51D-2392-E43C4F764C47}"/>
              </a:ext>
            </a:extLst>
          </p:cNvPr>
          <p:cNvSpPr>
            <a:spLocks noChangeArrowheads="1"/>
          </p:cNvSpPr>
          <p:nvPr/>
        </p:nvSpPr>
        <p:spPr bwMode="auto">
          <a:xfrm>
            <a:off x="702469" y="869950"/>
            <a:ext cx="112680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36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STARK COUNTY HOUSING STRATEGY</a:t>
            </a:r>
          </a:p>
        </p:txBody>
      </p:sp>
    </p:spTree>
    <p:extLst>
      <p:ext uri="{BB962C8B-B14F-4D97-AF65-F5344CB8AC3E}">
        <p14:creationId xmlns:p14="http://schemas.microsoft.com/office/powerpoint/2010/main" val="28872470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D3D195-DC1D-68ED-00C5-6E0C89837B8F}"/>
            </a:ext>
          </a:extLst>
        </p:cNvPr>
        <p:cNvGrpSpPr/>
        <p:nvPr/>
      </p:nvGrpSpPr>
      <p:grpSpPr>
        <a:xfrm>
          <a:off x="0" y="0"/>
          <a:ext cx="0" cy="0"/>
          <a:chOff x="0" y="0"/>
          <a:chExt cx="0" cy="0"/>
        </a:xfrm>
      </p:grpSpPr>
      <p:pic>
        <p:nvPicPr>
          <p:cNvPr id="159747" name="Picture 1" descr="A logo for a company&#10;&#10;AI-generated content may be incorrect.">
            <a:extLst>
              <a:ext uri="{FF2B5EF4-FFF2-40B4-BE49-F238E27FC236}">
                <a16:creationId xmlns:a16="http://schemas.microsoft.com/office/drawing/2014/main" id="{DF375B67-BD59-773E-BB09-DEC680072EE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3075" y="755650"/>
            <a:ext cx="1603375" cy="87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9748" name="Picture 2">
            <a:extLst>
              <a:ext uri="{FF2B5EF4-FFF2-40B4-BE49-F238E27FC236}">
                <a16:creationId xmlns:a16="http://schemas.microsoft.com/office/drawing/2014/main" id="{ECD46087-A92D-1A34-9097-57D6C4990B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96563" y="674688"/>
            <a:ext cx="1084262" cy="11064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9C02C669-9EE5-AA81-A98B-D99B39B6E402}"/>
              </a:ext>
            </a:extLst>
          </p:cNvPr>
          <p:cNvSpPr txBox="1"/>
          <p:nvPr/>
        </p:nvSpPr>
        <p:spPr>
          <a:xfrm>
            <a:off x="564242" y="1959062"/>
            <a:ext cx="4403338" cy="4683277"/>
          </a:xfrm>
          <a:prstGeom prst="rect">
            <a:avLst/>
          </a:prstGeom>
          <a:solidFill>
            <a:srgbClr val="CCECFF"/>
          </a:solid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 name="TextBox 4">
            <a:extLst>
              <a:ext uri="{FF2B5EF4-FFF2-40B4-BE49-F238E27FC236}">
                <a16:creationId xmlns:a16="http://schemas.microsoft.com/office/drawing/2014/main" id="{734B7245-DF9A-F03E-70C7-174D83704C73}"/>
              </a:ext>
            </a:extLst>
          </p:cNvPr>
          <p:cNvSpPr txBox="1"/>
          <p:nvPr/>
        </p:nvSpPr>
        <p:spPr>
          <a:xfrm>
            <a:off x="1554220" y="1959062"/>
            <a:ext cx="2017925"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FAMILY OF 3</a:t>
            </a:r>
          </a:p>
        </p:txBody>
      </p:sp>
      <p:sp>
        <p:nvSpPr>
          <p:cNvPr id="6" name="TextBox 5">
            <a:extLst>
              <a:ext uri="{FF2B5EF4-FFF2-40B4-BE49-F238E27FC236}">
                <a16:creationId xmlns:a16="http://schemas.microsoft.com/office/drawing/2014/main" id="{B4D86A68-02CD-5730-DAF8-70C68BCBB03D}"/>
              </a:ext>
            </a:extLst>
          </p:cNvPr>
          <p:cNvSpPr txBox="1"/>
          <p:nvPr/>
        </p:nvSpPr>
        <p:spPr>
          <a:xfrm>
            <a:off x="458905" y="2402906"/>
            <a:ext cx="2713796" cy="923330"/>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Mechanical Engineering Technician</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$65,590 / Year*</a:t>
            </a:r>
          </a:p>
        </p:txBody>
      </p:sp>
      <p:sp>
        <p:nvSpPr>
          <p:cNvPr id="10" name="TextBox 9">
            <a:extLst>
              <a:ext uri="{FF2B5EF4-FFF2-40B4-BE49-F238E27FC236}">
                <a16:creationId xmlns:a16="http://schemas.microsoft.com/office/drawing/2014/main" id="{3FFCAC2C-E9ED-1CB8-F22E-E70EA7FF7B10}"/>
              </a:ext>
            </a:extLst>
          </p:cNvPr>
          <p:cNvSpPr txBox="1"/>
          <p:nvPr/>
        </p:nvSpPr>
        <p:spPr>
          <a:xfrm>
            <a:off x="545345" y="3405612"/>
            <a:ext cx="2362906" cy="2308324"/>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Monthly Gross Income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$5,465 / Month</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Hourly Income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$31.54 / Hour</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*95% of Area Median Household Income</a:t>
            </a:r>
          </a:p>
        </p:txBody>
      </p:sp>
      <p:sp>
        <p:nvSpPr>
          <p:cNvPr id="11" name="TextBox 10">
            <a:extLst>
              <a:ext uri="{FF2B5EF4-FFF2-40B4-BE49-F238E27FC236}">
                <a16:creationId xmlns:a16="http://schemas.microsoft.com/office/drawing/2014/main" id="{1C2880BB-32C5-7910-CB78-5870F4AFD418}"/>
              </a:ext>
            </a:extLst>
          </p:cNvPr>
          <p:cNvSpPr txBox="1"/>
          <p:nvPr/>
        </p:nvSpPr>
        <p:spPr>
          <a:xfrm>
            <a:off x="2959946" y="5010868"/>
            <a:ext cx="1861464" cy="1200329"/>
          </a:xfrm>
          <a:custGeom>
            <a:avLst/>
            <a:gdLst>
              <a:gd name="csX0" fmla="*/ 0 w 1861464"/>
              <a:gd name="csY0" fmla="*/ 0 h 1200329"/>
              <a:gd name="csX1" fmla="*/ 446751 w 1861464"/>
              <a:gd name="csY1" fmla="*/ 0 h 1200329"/>
              <a:gd name="csX2" fmla="*/ 856273 w 1861464"/>
              <a:gd name="csY2" fmla="*/ 0 h 1200329"/>
              <a:gd name="csX3" fmla="*/ 1358869 w 1861464"/>
              <a:gd name="csY3" fmla="*/ 0 h 1200329"/>
              <a:gd name="csX4" fmla="*/ 1861464 w 1861464"/>
              <a:gd name="csY4" fmla="*/ 0 h 1200329"/>
              <a:gd name="csX5" fmla="*/ 1861464 w 1861464"/>
              <a:gd name="csY5" fmla="*/ 388106 h 1200329"/>
              <a:gd name="csX6" fmla="*/ 1861464 w 1861464"/>
              <a:gd name="csY6" fmla="*/ 764209 h 1200329"/>
              <a:gd name="csX7" fmla="*/ 1861464 w 1861464"/>
              <a:gd name="csY7" fmla="*/ 1200329 h 1200329"/>
              <a:gd name="csX8" fmla="*/ 1396098 w 1861464"/>
              <a:gd name="csY8" fmla="*/ 1200329 h 1200329"/>
              <a:gd name="csX9" fmla="*/ 986576 w 1861464"/>
              <a:gd name="csY9" fmla="*/ 1200329 h 1200329"/>
              <a:gd name="csX10" fmla="*/ 521210 w 1861464"/>
              <a:gd name="csY10" fmla="*/ 1200329 h 1200329"/>
              <a:gd name="csX11" fmla="*/ 0 w 1861464"/>
              <a:gd name="csY11" fmla="*/ 1200329 h 1200329"/>
              <a:gd name="csX12" fmla="*/ 0 w 1861464"/>
              <a:gd name="csY12" fmla="*/ 812223 h 1200329"/>
              <a:gd name="csX13" fmla="*/ 0 w 1861464"/>
              <a:gd name="csY13" fmla="*/ 424116 h 1200329"/>
              <a:gd name="csX14" fmla="*/ 0 w 1861464"/>
              <a:gd name="csY14" fmla="*/ 0 h 12003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861464" h="1200329" extrusionOk="0">
                <a:moveTo>
                  <a:pt x="0" y="0"/>
                </a:moveTo>
                <a:cubicBezTo>
                  <a:pt x="187169" y="-19583"/>
                  <a:pt x="335841" y="38088"/>
                  <a:pt x="446751" y="0"/>
                </a:cubicBezTo>
                <a:cubicBezTo>
                  <a:pt x="557661" y="-38088"/>
                  <a:pt x="706002" y="15033"/>
                  <a:pt x="856273" y="0"/>
                </a:cubicBezTo>
                <a:cubicBezTo>
                  <a:pt x="1006544" y="-15033"/>
                  <a:pt x="1257221" y="24960"/>
                  <a:pt x="1358869" y="0"/>
                </a:cubicBezTo>
                <a:cubicBezTo>
                  <a:pt x="1460517" y="-24960"/>
                  <a:pt x="1721548" y="14695"/>
                  <a:pt x="1861464" y="0"/>
                </a:cubicBezTo>
                <a:cubicBezTo>
                  <a:pt x="1865103" y="106620"/>
                  <a:pt x="1829468" y="250410"/>
                  <a:pt x="1861464" y="388106"/>
                </a:cubicBezTo>
                <a:cubicBezTo>
                  <a:pt x="1893460" y="525802"/>
                  <a:pt x="1819763" y="615648"/>
                  <a:pt x="1861464" y="764209"/>
                </a:cubicBezTo>
                <a:cubicBezTo>
                  <a:pt x="1903165" y="912770"/>
                  <a:pt x="1812330" y="1028836"/>
                  <a:pt x="1861464" y="1200329"/>
                </a:cubicBezTo>
                <a:cubicBezTo>
                  <a:pt x="1677531" y="1225851"/>
                  <a:pt x="1595456" y="1146965"/>
                  <a:pt x="1396098" y="1200329"/>
                </a:cubicBezTo>
                <a:cubicBezTo>
                  <a:pt x="1196740" y="1253693"/>
                  <a:pt x="1162060" y="1157141"/>
                  <a:pt x="986576" y="1200329"/>
                </a:cubicBezTo>
                <a:cubicBezTo>
                  <a:pt x="811092" y="1243517"/>
                  <a:pt x="709179" y="1195968"/>
                  <a:pt x="521210" y="1200329"/>
                </a:cubicBezTo>
                <a:cubicBezTo>
                  <a:pt x="333241" y="1204690"/>
                  <a:pt x="115507" y="1182112"/>
                  <a:pt x="0" y="1200329"/>
                </a:cubicBezTo>
                <a:cubicBezTo>
                  <a:pt x="-22892" y="1065119"/>
                  <a:pt x="32864" y="933028"/>
                  <a:pt x="0" y="812223"/>
                </a:cubicBezTo>
                <a:cubicBezTo>
                  <a:pt x="-32864" y="691418"/>
                  <a:pt x="32799" y="544289"/>
                  <a:pt x="0" y="424116"/>
                </a:cubicBezTo>
                <a:cubicBezTo>
                  <a:pt x="-32799" y="303943"/>
                  <a:pt x="23771" y="180863"/>
                  <a:pt x="0" y="0"/>
                </a:cubicBezTo>
                <a:close/>
              </a:path>
            </a:pathLst>
          </a:custGeom>
          <a:noFill/>
          <a:ln w="25400">
            <a:solidFill>
              <a:schemeClr val="tx1"/>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Maximum Affordable Housing Cost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$1,237 / Month</a:t>
            </a: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pic>
        <p:nvPicPr>
          <p:cNvPr id="4" name="Picture 2">
            <a:extLst>
              <a:ext uri="{FF2B5EF4-FFF2-40B4-BE49-F238E27FC236}">
                <a16:creationId xmlns:a16="http://schemas.microsoft.com/office/drawing/2014/main" id="{C98B328F-96ED-52DD-B3AA-93C6EB95C3AF}"/>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3336" t="777" r="15179" b="50272"/>
          <a:stretch>
            <a:fillRect/>
          </a:stretch>
        </p:blipFill>
        <p:spPr bwMode="auto">
          <a:xfrm>
            <a:off x="3652071" y="2228494"/>
            <a:ext cx="1277715" cy="131243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 name="Picture 4" descr="Generated image">
            <a:extLst>
              <a:ext uri="{FF2B5EF4-FFF2-40B4-BE49-F238E27FC236}">
                <a16:creationId xmlns:a16="http://schemas.microsoft.com/office/drawing/2014/main" id="{E5F683B7-8DA3-97C6-A4A0-1CC32E0204CE}"/>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7919" t="2174" r="13072" b="58131"/>
          <a:stretch>
            <a:fillRect/>
          </a:stretch>
        </p:blipFill>
        <p:spPr bwMode="auto">
          <a:xfrm flipH="1">
            <a:off x="2729109" y="3025025"/>
            <a:ext cx="1649376" cy="124300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15FD2DE2-A129-1E3E-D08B-92F66423D83F}"/>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1123" r="13316" b="46981"/>
          <a:stretch>
            <a:fillRect/>
          </a:stretch>
        </p:blipFill>
        <p:spPr bwMode="auto">
          <a:xfrm>
            <a:off x="3846049" y="3540930"/>
            <a:ext cx="1140428" cy="120032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3" name="Rectangle 3">
            <a:extLst>
              <a:ext uri="{FF2B5EF4-FFF2-40B4-BE49-F238E27FC236}">
                <a16:creationId xmlns:a16="http://schemas.microsoft.com/office/drawing/2014/main" id="{AB3EA18D-3592-0CD1-B78F-BC49B8EF6BB3}"/>
              </a:ext>
            </a:extLst>
          </p:cNvPr>
          <p:cNvSpPr>
            <a:spLocks noChangeArrowheads="1"/>
          </p:cNvSpPr>
          <p:nvPr/>
        </p:nvSpPr>
        <p:spPr bwMode="auto">
          <a:xfrm>
            <a:off x="702469" y="869950"/>
            <a:ext cx="112680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36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STARK COUNTY HOUSING STRATEGY</a:t>
            </a:r>
          </a:p>
        </p:txBody>
      </p:sp>
      <p:pic>
        <p:nvPicPr>
          <p:cNvPr id="14" name="Picture 13" descr="A pie chart with text on it&#10;&#10;AI-generated content may be incorrect.">
            <a:extLst>
              <a:ext uri="{FF2B5EF4-FFF2-40B4-BE49-F238E27FC236}">
                <a16:creationId xmlns:a16="http://schemas.microsoft.com/office/drawing/2014/main" id="{3B4F8386-87E8-5D0B-9192-D1D80108E6B3}"/>
              </a:ext>
            </a:extLst>
          </p:cNvPr>
          <p:cNvPicPr>
            <a:picLocks noChangeAspect="1"/>
          </p:cNvPicPr>
          <p:nvPr/>
        </p:nvPicPr>
        <p:blipFill>
          <a:blip r:embed="rId8"/>
          <a:stretch>
            <a:fillRect/>
          </a:stretch>
        </p:blipFill>
        <p:spPr>
          <a:xfrm>
            <a:off x="5630072" y="2969516"/>
            <a:ext cx="3150905" cy="2597035"/>
          </a:xfrm>
          <a:prstGeom prst="rect">
            <a:avLst/>
          </a:prstGeom>
        </p:spPr>
      </p:pic>
      <p:pic>
        <p:nvPicPr>
          <p:cNvPr id="15" name="Picture 14" descr="A screenshot of a computer screen&#10;&#10;AI-generated content may be incorrect.">
            <a:extLst>
              <a:ext uri="{FF2B5EF4-FFF2-40B4-BE49-F238E27FC236}">
                <a16:creationId xmlns:a16="http://schemas.microsoft.com/office/drawing/2014/main" id="{1E787606-23B9-3A52-AD24-7E812EA1B1C2}"/>
              </a:ext>
            </a:extLst>
          </p:cNvPr>
          <p:cNvPicPr>
            <a:picLocks noChangeAspect="1"/>
          </p:cNvPicPr>
          <p:nvPr/>
        </p:nvPicPr>
        <p:blipFill>
          <a:blip r:embed="rId9"/>
          <a:stretch>
            <a:fillRect/>
          </a:stretch>
        </p:blipFill>
        <p:spPr>
          <a:xfrm>
            <a:off x="8789214" y="1895475"/>
            <a:ext cx="2677964" cy="4718924"/>
          </a:xfrm>
          <a:prstGeom prst="rect">
            <a:avLst/>
          </a:prstGeom>
        </p:spPr>
      </p:pic>
    </p:spTree>
    <p:extLst>
      <p:ext uri="{BB962C8B-B14F-4D97-AF65-F5344CB8AC3E}">
        <p14:creationId xmlns:p14="http://schemas.microsoft.com/office/powerpoint/2010/main" val="11314044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C7E6A-31A3-2687-99A6-2771913086AD}"/>
            </a:ext>
          </a:extLst>
        </p:cNvPr>
        <p:cNvGrpSpPr/>
        <p:nvPr/>
      </p:nvGrpSpPr>
      <p:grpSpPr>
        <a:xfrm>
          <a:off x="0" y="0"/>
          <a:ext cx="0" cy="0"/>
          <a:chOff x="0" y="0"/>
          <a:chExt cx="0" cy="0"/>
        </a:xfrm>
      </p:grpSpPr>
      <p:pic>
        <p:nvPicPr>
          <p:cNvPr id="159747" name="Picture 1" descr="A logo for a company&#10;&#10;AI-generated content may be incorrect.">
            <a:extLst>
              <a:ext uri="{FF2B5EF4-FFF2-40B4-BE49-F238E27FC236}">
                <a16:creationId xmlns:a16="http://schemas.microsoft.com/office/drawing/2014/main" id="{97ADB674-D20D-FCD9-2FE8-CF5359D2E09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3075" y="755650"/>
            <a:ext cx="1603375" cy="87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9748" name="Picture 2">
            <a:extLst>
              <a:ext uri="{FF2B5EF4-FFF2-40B4-BE49-F238E27FC236}">
                <a16:creationId xmlns:a16="http://schemas.microsoft.com/office/drawing/2014/main" id="{B87BD9C3-3643-EFDF-F2F5-ED6699AE6E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96563" y="674688"/>
            <a:ext cx="1084262" cy="11064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8C3256B3-149E-F757-5A42-319BDA32992C}"/>
              </a:ext>
            </a:extLst>
          </p:cNvPr>
          <p:cNvSpPr txBox="1"/>
          <p:nvPr/>
        </p:nvSpPr>
        <p:spPr>
          <a:xfrm>
            <a:off x="5222245" y="1959062"/>
            <a:ext cx="2976092" cy="4683277"/>
          </a:xfrm>
          <a:prstGeom prst="rect">
            <a:avLst/>
          </a:prstGeom>
          <a:solidFill>
            <a:srgbClr val="CCECFF"/>
          </a:solidFill>
          <a:ln w="38100">
            <a:noFill/>
          </a:ln>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5" name="TextBox 14">
            <a:extLst>
              <a:ext uri="{FF2B5EF4-FFF2-40B4-BE49-F238E27FC236}">
                <a16:creationId xmlns:a16="http://schemas.microsoft.com/office/drawing/2014/main" id="{5756B411-05BA-8F5E-C9E1-E8CC5EFD821E}"/>
              </a:ext>
            </a:extLst>
          </p:cNvPr>
          <p:cNvSpPr txBox="1"/>
          <p:nvPr/>
        </p:nvSpPr>
        <p:spPr>
          <a:xfrm>
            <a:off x="5179370" y="2457333"/>
            <a:ext cx="1483355" cy="646331"/>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Monthly Net Income</a:t>
            </a:r>
          </a:p>
        </p:txBody>
      </p:sp>
      <p:cxnSp>
        <p:nvCxnSpPr>
          <p:cNvPr id="17" name="Straight Connector 16">
            <a:extLst>
              <a:ext uri="{FF2B5EF4-FFF2-40B4-BE49-F238E27FC236}">
                <a16:creationId xmlns:a16="http://schemas.microsoft.com/office/drawing/2014/main" id="{BDE301FF-FAD8-207D-6230-F14211CC70BA}"/>
              </a:ext>
            </a:extLst>
          </p:cNvPr>
          <p:cNvCxnSpPr>
            <a:cxnSpLocks/>
            <a:endCxn id="12" idx="2"/>
          </p:cNvCxnSpPr>
          <p:nvPr/>
        </p:nvCxnSpPr>
        <p:spPr>
          <a:xfrm>
            <a:off x="6692914" y="2502980"/>
            <a:ext cx="17377" cy="413935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0DFEAD6-8774-A1A6-D03D-DCD6750D69A0}"/>
              </a:ext>
            </a:extLst>
          </p:cNvPr>
          <p:cNvCxnSpPr>
            <a:cxnSpLocks/>
          </p:cNvCxnSpPr>
          <p:nvPr/>
        </p:nvCxnSpPr>
        <p:spPr>
          <a:xfrm>
            <a:off x="5222245" y="3115984"/>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B702B63E-49F2-BD32-BAEE-CE145961C5DD}"/>
              </a:ext>
            </a:extLst>
          </p:cNvPr>
          <p:cNvSpPr txBox="1"/>
          <p:nvPr/>
        </p:nvSpPr>
        <p:spPr>
          <a:xfrm>
            <a:off x="5166684" y="3133340"/>
            <a:ext cx="1483355"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Housing Cost</a:t>
            </a:r>
          </a:p>
        </p:txBody>
      </p:sp>
      <p:cxnSp>
        <p:nvCxnSpPr>
          <p:cNvPr id="25" name="Straight Connector 24">
            <a:extLst>
              <a:ext uri="{FF2B5EF4-FFF2-40B4-BE49-F238E27FC236}">
                <a16:creationId xmlns:a16="http://schemas.microsoft.com/office/drawing/2014/main" id="{2EAE3A35-F920-D102-4527-CA59A5081FD6}"/>
              </a:ext>
            </a:extLst>
          </p:cNvPr>
          <p:cNvCxnSpPr>
            <a:cxnSpLocks/>
          </p:cNvCxnSpPr>
          <p:nvPr/>
        </p:nvCxnSpPr>
        <p:spPr>
          <a:xfrm>
            <a:off x="5235681" y="3574582"/>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6C07D18D-F5AD-5584-43F9-AF4CA19514EA}"/>
              </a:ext>
            </a:extLst>
          </p:cNvPr>
          <p:cNvSpPr txBox="1"/>
          <p:nvPr/>
        </p:nvSpPr>
        <p:spPr>
          <a:xfrm>
            <a:off x="5161663" y="3574582"/>
            <a:ext cx="1389052"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Car Payment</a:t>
            </a:r>
          </a:p>
        </p:txBody>
      </p:sp>
      <p:cxnSp>
        <p:nvCxnSpPr>
          <p:cNvPr id="27" name="Straight Connector 26">
            <a:extLst>
              <a:ext uri="{FF2B5EF4-FFF2-40B4-BE49-F238E27FC236}">
                <a16:creationId xmlns:a16="http://schemas.microsoft.com/office/drawing/2014/main" id="{4BD0EEB8-F793-3B98-191A-EE0C69B5CFE4}"/>
              </a:ext>
            </a:extLst>
          </p:cNvPr>
          <p:cNvCxnSpPr>
            <a:cxnSpLocks/>
          </p:cNvCxnSpPr>
          <p:nvPr/>
        </p:nvCxnSpPr>
        <p:spPr>
          <a:xfrm>
            <a:off x="5228963" y="3998246"/>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0269C26C-CC0C-AE72-8700-B814CFE30241}"/>
              </a:ext>
            </a:extLst>
          </p:cNvPr>
          <p:cNvSpPr txBox="1"/>
          <p:nvPr/>
        </p:nvSpPr>
        <p:spPr>
          <a:xfrm>
            <a:off x="5166824" y="4069910"/>
            <a:ext cx="1535502"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Childcare</a:t>
            </a:r>
          </a:p>
        </p:txBody>
      </p:sp>
      <p:cxnSp>
        <p:nvCxnSpPr>
          <p:cNvPr id="29" name="Straight Connector 28">
            <a:extLst>
              <a:ext uri="{FF2B5EF4-FFF2-40B4-BE49-F238E27FC236}">
                <a16:creationId xmlns:a16="http://schemas.microsoft.com/office/drawing/2014/main" id="{E200C949-F480-B1E5-CD60-8312A9F1E17B}"/>
              </a:ext>
            </a:extLst>
          </p:cNvPr>
          <p:cNvCxnSpPr>
            <a:cxnSpLocks/>
          </p:cNvCxnSpPr>
          <p:nvPr/>
        </p:nvCxnSpPr>
        <p:spPr>
          <a:xfrm>
            <a:off x="5222245" y="4487120"/>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C6524FB4-073F-7A35-E347-D464FF7C80B6}"/>
              </a:ext>
            </a:extLst>
          </p:cNvPr>
          <p:cNvSpPr txBox="1"/>
          <p:nvPr/>
        </p:nvSpPr>
        <p:spPr>
          <a:xfrm>
            <a:off x="5167413" y="4498619"/>
            <a:ext cx="1121434"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Groceries</a:t>
            </a:r>
          </a:p>
        </p:txBody>
      </p:sp>
      <p:cxnSp>
        <p:nvCxnSpPr>
          <p:cNvPr id="31" name="Straight Connector 30">
            <a:extLst>
              <a:ext uri="{FF2B5EF4-FFF2-40B4-BE49-F238E27FC236}">
                <a16:creationId xmlns:a16="http://schemas.microsoft.com/office/drawing/2014/main" id="{CCC4F662-4FB9-50CE-4AA6-97237A7C85AB}"/>
              </a:ext>
            </a:extLst>
          </p:cNvPr>
          <p:cNvCxnSpPr>
            <a:cxnSpLocks/>
          </p:cNvCxnSpPr>
          <p:nvPr/>
        </p:nvCxnSpPr>
        <p:spPr>
          <a:xfrm>
            <a:off x="5222245" y="4925134"/>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A7DCC358-38CF-190B-1BB7-D17563C10324}"/>
              </a:ext>
            </a:extLst>
          </p:cNvPr>
          <p:cNvSpPr txBox="1"/>
          <p:nvPr/>
        </p:nvSpPr>
        <p:spPr>
          <a:xfrm>
            <a:off x="5161663" y="4986985"/>
            <a:ext cx="1293963"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Utilities</a:t>
            </a:r>
          </a:p>
        </p:txBody>
      </p:sp>
      <p:cxnSp>
        <p:nvCxnSpPr>
          <p:cNvPr id="35" name="Straight Connector 34">
            <a:extLst>
              <a:ext uri="{FF2B5EF4-FFF2-40B4-BE49-F238E27FC236}">
                <a16:creationId xmlns:a16="http://schemas.microsoft.com/office/drawing/2014/main" id="{9FDE805D-5B38-72ED-98D9-6D8B212B0A01}"/>
              </a:ext>
            </a:extLst>
          </p:cNvPr>
          <p:cNvCxnSpPr>
            <a:cxnSpLocks/>
          </p:cNvCxnSpPr>
          <p:nvPr/>
        </p:nvCxnSpPr>
        <p:spPr>
          <a:xfrm>
            <a:off x="5215208" y="5399545"/>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9D55EAA3-1157-A8BC-5BF1-90D3E984F1E6}"/>
              </a:ext>
            </a:extLst>
          </p:cNvPr>
          <p:cNvSpPr txBox="1"/>
          <p:nvPr/>
        </p:nvSpPr>
        <p:spPr>
          <a:xfrm>
            <a:off x="5204868" y="6166107"/>
            <a:ext cx="1604513"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Net</a:t>
            </a:r>
          </a:p>
        </p:txBody>
      </p:sp>
      <p:cxnSp>
        <p:nvCxnSpPr>
          <p:cNvPr id="37" name="Straight Connector 36">
            <a:extLst>
              <a:ext uri="{FF2B5EF4-FFF2-40B4-BE49-F238E27FC236}">
                <a16:creationId xmlns:a16="http://schemas.microsoft.com/office/drawing/2014/main" id="{311307E4-3316-0F2C-163B-FD726826649A}"/>
              </a:ext>
            </a:extLst>
          </p:cNvPr>
          <p:cNvCxnSpPr>
            <a:cxnSpLocks/>
          </p:cNvCxnSpPr>
          <p:nvPr/>
        </p:nvCxnSpPr>
        <p:spPr>
          <a:xfrm>
            <a:off x="5222245" y="6089708"/>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B3BAA185-3DB8-C916-DDB1-26D48393FC07}"/>
              </a:ext>
            </a:extLst>
          </p:cNvPr>
          <p:cNvSpPr txBox="1"/>
          <p:nvPr/>
        </p:nvSpPr>
        <p:spPr>
          <a:xfrm>
            <a:off x="5161663" y="5399545"/>
            <a:ext cx="1501062" cy="69249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Other </a:t>
            </a:r>
            <a:r>
              <a:rPr kumimoji="0" lang="en-US" sz="105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(Cell Phone, Internet, Car Insurance, Gas, </a:t>
            </a:r>
            <a:r>
              <a:rPr kumimoji="0" lang="en-US" sz="1050" b="1"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etc</a:t>
            </a:r>
            <a:r>
              <a:rPr kumimoji="0" lang="en-US" sz="105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t>
            </a:r>
          </a:p>
        </p:txBody>
      </p:sp>
      <p:cxnSp>
        <p:nvCxnSpPr>
          <p:cNvPr id="40" name="Straight Connector 39">
            <a:extLst>
              <a:ext uri="{FF2B5EF4-FFF2-40B4-BE49-F238E27FC236}">
                <a16:creationId xmlns:a16="http://schemas.microsoft.com/office/drawing/2014/main" id="{07DDCCF4-9C2E-3D1A-3469-713A6AD1DA01}"/>
              </a:ext>
            </a:extLst>
          </p:cNvPr>
          <p:cNvCxnSpPr>
            <a:cxnSpLocks/>
          </p:cNvCxnSpPr>
          <p:nvPr/>
        </p:nvCxnSpPr>
        <p:spPr>
          <a:xfrm>
            <a:off x="5228963" y="2480156"/>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C325144C-F869-FAD4-82D0-4C3F30DFD35D}"/>
              </a:ext>
            </a:extLst>
          </p:cNvPr>
          <p:cNvSpPr txBox="1"/>
          <p:nvPr/>
        </p:nvSpPr>
        <p:spPr>
          <a:xfrm>
            <a:off x="5478376" y="1967440"/>
            <a:ext cx="2463829" cy="52322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Rental Housing</a:t>
            </a:r>
          </a:p>
        </p:txBody>
      </p:sp>
      <p:sp>
        <p:nvSpPr>
          <p:cNvPr id="43" name="TextBox 42">
            <a:extLst>
              <a:ext uri="{FF2B5EF4-FFF2-40B4-BE49-F238E27FC236}">
                <a16:creationId xmlns:a16="http://schemas.microsoft.com/office/drawing/2014/main" id="{ACB74D48-5EEE-7AD6-2C5E-F4492041F193}"/>
              </a:ext>
            </a:extLst>
          </p:cNvPr>
          <p:cNvSpPr txBox="1"/>
          <p:nvPr/>
        </p:nvSpPr>
        <p:spPr>
          <a:xfrm>
            <a:off x="8589155" y="1971382"/>
            <a:ext cx="2976092" cy="4683277"/>
          </a:xfrm>
          <a:prstGeom prst="rect">
            <a:avLst/>
          </a:prstGeom>
          <a:solidFill>
            <a:srgbClr val="CCECFF"/>
          </a:solidFill>
          <a:ln w="38100">
            <a:noFill/>
          </a:ln>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4" name="TextBox 43">
            <a:extLst>
              <a:ext uri="{FF2B5EF4-FFF2-40B4-BE49-F238E27FC236}">
                <a16:creationId xmlns:a16="http://schemas.microsoft.com/office/drawing/2014/main" id="{FA34D133-D303-C423-97A6-3B8DBA328E9B}"/>
              </a:ext>
            </a:extLst>
          </p:cNvPr>
          <p:cNvSpPr txBox="1"/>
          <p:nvPr/>
        </p:nvSpPr>
        <p:spPr>
          <a:xfrm>
            <a:off x="8546280" y="2469653"/>
            <a:ext cx="1483355" cy="646331"/>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Monthly Net Income</a:t>
            </a:r>
          </a:p>
        </p:txBody>
      </p:sp>
      <p:cxnSp>
        <p:nvCxnSpPr>
          <p:cNvPr id="45" name="Straight Connector 44">
            <a:extLst>
              <a:ext uri="{FF2B5EF4-FFF2-40B4-BE49-F238E27FC236}">
                <a16:creationId xmlns:a16="http://schemas.microsoft.com/office/drawing/2014/main" id="{F5AF6459-BB56-CEB3-03FC-D78C13C6D8D8}"/>
              </a:ext>
            </a:extLst>
          </p:cNvPr>
          <p:cNvCxnSpPr>
            <a:cxnSpLocks/>
            <a:endCxn id="43" idx="2"/>
          </p:cNvCxnSpPr>
          <p:nvPr/>
        </p:nvCxnSpPr>
        <p:spPr>
          <a:xfrm>
            <a:off x="10059824" y="2515300"/>
            <a:ext cx="17377" cy="413935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77C2B807-7DC3-4692-F38F-42FAE997843E}"/>
              </a:ext>
            </a:extLst>
          </p:cNvPr>
          <p:cNvCxnSpPr>
            <a:cxnSpLocks/>
          </p:cNvCxnSpPr>
          <p:nvPr/>
        </p:nvCxnSpPr>
        <p:spPr>
          <a:xfrm>
            <a:off x="8589155" y="3128304"/>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8600EFC6-B1FB-9B9B-95E4-29E8C898B1F2}"/>
              </a:ext>
            </a:extLst>
          </p:cNvPr>
          <p:cNvSpPr txBox="1"/>
          <p:nvPr/>
        </p:nvSpPr>
        <p:spPr>
          <a:xfrm>
            <a:off x="8533594" y="3145660"/>
            <a:ext cx="1483355"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Housing Cost</a:t>
            </a:r>
          </a:p>
        </p:txBody>
      </p:sp>
      <p:cxnSp>
        <p:nvCxnSpPr>
          <p:cNvPr id="48" name="Straight Connector 47">
            <a:extLst>
              <a:ext uri="{FF2B5EF4-FFF2-40B4-BE49-F238E27FC236}">
                <a16:creationId xmlns:a16="http://schemas.microsoft.com/office/drawing/2014/main" id="{2CF87C36-1CE3-3F2B-83E1-C2C59BCFD8D4}"/>
              </a:ext>
            </a:extLst>
          </p:cNvPr>
          <p:cNvCxnSpPr>
            <a:cxnSpLocks/>
          </p:cNvCxnSpPr>
          <p:nvPr/>
        </p:nvCxnSpPr>
        <p:spPr>
          <a:xfrm>
            <a:off x="8602591" y="3586902"/>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F4B74BC9-4E93-44E3-FC4B-C68CE7B6B66C}"/>
              </a:ext>
            </a:extLst>
          </p:cNvPr>
          <p:cNvSpPr txBox="1"/>
          <p:nvPr/>
        </p:nvSpPr>
        <p:spPr>
          <a:xfrm>
            <a:off x="8528573" y="3586902"/>
            <a:ext cx="1389052"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Car Payment</a:t>
            </a:r>
          </a:p>
        </p:txBody>
      </p:sp>
      <p:cxnSp>
        <p:nvCxnSpPr>
          <p:cNvPr id="50" name="Straight Connector 49">
            <a:extLst>
              <a:ext uri="{FF2B5EF4-FFF2-40B4-BE49-F238E27FC236}">
                <a16:creationId xmlns:a16="http://schemas.microsoft.com/office/drawing/2014/main" id="{A568900F-D071-42AF-B606-208BBC62CB1F}"/>
              </a:ext>
            </a:extLst>
          </p:cNvPr>
          <p:cNvCxnSpPr>
            <a:cxnSpLocks/>
          </p:cNvCxnSpPr>
          <p:nvPr/>
        </p:nvCxnSpPr>
        <p:spPr>
          <a:xfrm>
            <a:off x="8595873" y="4010566"/>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7F00CC4F-1B5B-AEF3-DD6F-40CA193B5407}"/>
              </a:ext>
            </a:extLst>
          </p:cNvPr>
          <p:cNvSpPr txBox="1"/>
          <p:nvPr/>
        </p:nvSpPr>
        <p:spPr>
          <a:xfrm>
            <a:off x="8533734" y="4082230"/>
            <a:ext cx="1535502"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Childcare</a:t>
            </a:r>
          </a:p>
        </p:txBody>
      </p:sp>
      <p:cxnSp>
        <p:nvCxnSpPr>
          <p:cNvPr id="52" name="Straight Connector 51">
            <a:extLst>
              <a:ext uri="{FF2B5EF4-FFF2-40B4-BE49-F238E27FC236}">
                <a16:creationId xmlns:a16="http://schemas.microsoft.com/office/drawing/2014/main" id="{091D44A8-24E4-3FA7-523C-7CACBA318016}"/>
              </a:ext>
            </a:extLst>
          </p:cNvPr>
          <p:cNvCxnSpPr>
            <a:cxnSpLocks/>
          </p:cNvCxnSpPr>
          <p:nvPr/>
        </p:nvCxnSpPr>
        <p:spPr>
          <a:xfrm>
            <a:off x="8589155" y="4499440"/>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D0897EBF-C438-D94A-B05D-A87BBC39534F}"/>
              </a:ext>
            </a:extLst>
          </p:cNvPr>
          <p:cNvSpPr txBox="1"/>
          <p:nvPr/>
        </p:nvSpPr>
        <p:spPr>
          <a:xfrm>
            <a:off x="8534323" y="4510939"/>
            <a:ext cx="1121434"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Groceries</a:t>
            </a:r>
          </a:p>
        </p:txBody>
      </p:sp>
      <p:cxnSp>
        <p:nvCxnSpPr>
          <p:cNvPr id="54" name="Straight Connector 53">
            <a:extLst>
              <a:ext uri="{FF2B5EF4-FFF2-40B4-BE49-F238E27FC236}">
                <a16:creationId xmlns:a16="http://schemas.microsoft.com/office/drawing/2014/main" id="{6C180EDF-7D78-A1D0-28CF-73C3843A09C8}"/>
              </a:ext>
            </a:extLst>
          </p:cNvPr>
          <p:cNvCxnSpPr>
            <a:cxnSpLocks/>
          </p:cNvCxnSpPr>
          <p:nvPr/>
        </p:nvCxnSpPr>
        <p:spPr>
          <a:xfrm>
            <a:off x="8589155" y="4937454"/>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4D03611F-F688-ECD5-2F6A-0029B4E33402}"/>
              </a:ext>
            </a:extLst>
          </p:cNvPr>
          <p:cNvSpPr txBox="1"/>
          <p:nvPr/>
        </p:nvSpPr>
        <p:spPr>
          <a:xfrm>
            <a:off x="8528573" y="4999305"/>
            <a:ext cx="1293963"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Utilities</a:t>
            </a:r>
          </a:p>
        </p:txBody>
      </p:sp>
      <p:cxnSp>
        <p:nvCxnSpPr>
          <p:cNvPr id="56" name="Straight Connector 55">
            <a:extLst>
              <a:ext uri="{FF2B5EF4-FFF2-40B4-BE49-F238E27FC236}">
                <a16:creationId xmlns:a16="http://schemas.microsoft.com/office/drawing/2014/main" id="{6DF264B2-C4BA-A88B-9F38-6B2BD7BFC1E3}"/>
              </a:ext>
            </a:extLst>
          </p:cNvPr>
          <p:cNvCxnSpPr>
            <a:cxnSpLocks/>
          </p:cNvCxnSpPr>
          <p:nvPr/>
        </p:nvCxnSpPr>
        <p:spPr>
          <a:xfrm>
            <a:off x="8582118" y="5411865"/>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220BD7A4-9D57-F4AD-AF00-52B194119967}"/>
              </a:ext>
            </a:extLst>
          </p:cNvPr>
          <p:cNvSpPr txBox="1"/>
          <p:nvPr/>
        </p:nvSpPr>
        <p:spPr>
          <a:xfrm>
            <a:off x="8589155" y="6169131"/>
            <a:ext cx="1604513"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Net</a:t>
            </a:r>
          </a:p>
        </p:txBody>
      </p:sp>
      <p:cxnSp>
        <p:nvCxnSpPr>
          <p:cNvPr id="58" name="Straight Connector 57">
            <a:extLst>
              <a:ext uri="{FF2B5EF4-FFF2-40B4-BE49-F238E27FC236}">
                <a16:creationId xmlns:a16="http://schemas.microsoft.com/office/drawing/2014/main" id="{00E87C54-BB45-A09F-F405-F1B89D717909}"/>
              </a:ext>
            </a:extLst>
          </p:cNvPr>
          <p:cNvCxnSpPr>
            <a:cxnSpLocks/>
          </p:cNvCxnSpPr>
          <p:nvPr/>
        </p:nvCxnSpPr>
        <p:spPr>
          <a:xfrm>
            <a:off x="8589155" y="6102028"/>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2E3A61DD-394F-2D32-E4B4-2E90C15E8014}"/>
              </a:ext>
            </a:extLst>
          </p:cNvPr>
          <p:cNvSpPr txBox="1"/>
          <p:nvPr/>
        </p:nvSpPr>
        <p:spPr>
          <a:xfrm>
            <a:off x="8528573" y="5411865"/>
            <a:ext cx="1501062" cy="69249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Other </a:t>
            </a:r>
            <a:r>
              <a:rPr kumimoji="0" lang="en-US" sz="105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(Cell Phone, Internet, Car Insurance, Gas, </a:t>
            </a:r>
            <a:r>
              <a:rPr kumimoji="0" lang="en-US" sz="1050" b="1"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etc</a:t>
            </a:r>
            <a:r>
              <a:rPr kumimoji="0" lang="en-US" sz="105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t>
            </a:r>
          </a:p>
        </p:txBody>
      </p:sp>
      <p:cxnSp>
        <p:nvCxnSpPr>
          <p:cNvPr id="60" name="Straight Connector 59">
            <a:extLst>
              <a:ext uri="{FF2B5EF4-FFF2-40B4-BE49-F238E27FC236}">
                <a16:creationId xmlns:a16="http://schemas.microsoft.com/office/drawing/2014/main" id="{A597F5C3-0326-D038-E09A-2A8020DE9C68}"/>
              </a:ext>
            </a:extLst>
          </p:cNvPr>
          <p:cNvCxnSpPr>
            <a:cxnSpLocks/>
          </p:cNvCxnSpPr>
          <p:nvPr/>
        </p:nvCxnSpPr>
        <p:spPr>
          <a:xfrm>
            <a:off x="8595873" y="2492476"/>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7F4CEEFA-75FA-2DD7-1E9A-67E8C6AADBB8}"/>
              </a:ext>
            </a:extLst>
          </p:cNvPr>
          <p:cNvSpPr txBox="1"/>
          <p:nvPr/>
        </p:nvSpPr>
        <p:spPr>
          <a:xfrm>
            <a:off x="8589155" y="1979760"/>
            <a:ext cx="2969373" cy="523220"/>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Home Ownership</a:t>
            </a:r>
          </a:p>
        </p:txBody>
      </p:sp>
      <p:sp>
        <p:nvSpPr>
          <p:cNvPr id="4" name="TextBox 3">
            <a:extLst>
              <a:ext uri="{FF2B5EF4-FFF2-40B4-BE49-F238E27FC236}">
                <a16:creationId xmlns:a16="http://schemas.microsoft.com/office/drawing/2014/main" id="{0B2A8EAE-CBD8-F980-AAFC-2909F29A2523}"/>
              </a:ext>
            </a:extLst>
          </p:cNvPr>
          <p:cNvSpPr txBox="1"/>
          <p:nvPr/>
        </p:nvSpPr>
        <p:spPr>
          <a:xfrm>
            <a:off x="6724477" y="2590636"/>
            <a:ext cx="1351106" cy="646331"/>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$3,966</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7" name="TextBox 6">
            <a:extLst>
              <a:ext uri="{FF2B5EF4-FFF2-40B4-BE49-F238E27FC236}">
                <a16:creationId xmlns:a16="http://schemas.microsoft.com/office/drawing/2014/main" id="{C5C860A6-930F-5334-CE25-2956DC928506}"/>
              </a:ext>
            </a:extLst>
          </p:cNvPr>
          <p:cNvSpPr txBox="1"/>
          <p:nvPr/>
        </p:nvSpPr>
        <p:spPr>
          <a:xfrm>
            <a:off x="6724477" y="3131269"/>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$1,063</a:t>
            </a:r>
          </a:p>
        </p:txBody>
      </p:sp>
      <p:sp>
        <p:nvSpPr>
          <p:cNvPr id="8" name="TextBox 7">
            <a:extLst>
              <a:ext uri="{FF2B5EF4-FFF2-40B4-BE49-F238E27FC236}">
                <a16:creationId xmlns:a16="http://schemas.microsoft.com/office/drawing/2014/main" id="{DB909E77-284C-23C7-8DAE-9198C9B39E79}"/>
              </a:ext>
            </a:extLst>
          </p:cNvPr>
          <p:cNvSpPr txBox="1"/>
          <p:nvPr/>
        </p:nvSpPr>
        <p:spPr>
          <a:xfrm>
            <a:off x="6731486" y="3576375"/>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$1,054</a:t>
            </a:r>
          </a:p>
        </p:txBody>
      </p:sp>
      <p:sp>
        <p:nvSpPr>
          <p:cNvPr id="9" name="TextBox 8">
            <a:extLst>
              <a:ext uri="{FF2B5EF4-FFF2-40B4-BE49-F238E27FC236}">
                <a16:creationId xmlns:a16="http://schemas.microsoft.com/office/drawing/2014/main" id="{141A1622-4924-038E-E7D4-12DEA7647FCA}"/>
              </a:ext>
            </a:extLst>
          </p:cNvPr>
          <p:cNvSpPr txBox="1"/>
          <p:nvPr/>
        </p:nvSpPr>
        <p:spPr>
          <a:xfrm>
            <a:off x="6724477" y="4039818"/>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$0</a:t>
            </a:r>
          </a:p>
        </p:txBody>
      </p:sp>
      <p:sp>
        <p:nvSpPr>
          <p:cNvPr id="13" name="TextBox 12">
            <a:extLst>
              <a:ext uri="{FF2B5EF4-FFF2-40B4-BE49-F238E27FC236}">
                <a16:creationId xmlns:a16="http://schemas.microsoft.com/office/drawing/2014/main" id="{DF8740E2-08F2-0D21-7CC8-A871A8D34F31}"/>
              </a:ext>
            </a:extLst>
          </p:cNvPr>
          <p:cNvSpPr txBox="1"/>
          <p:nvPr/>
        </p:nvSpPr>
        <p:spPr>
          <a:xfrm>
            <a:off x="6731486" y="4514228"/>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$1,052</a:t>
            </a:r>
          </a:p>
        </p:txBody>
      </p:sp>
      <p:sp>
        <p:nvSpPr>
          <p:cNvPr id="14" name="TextBox 13">
            <a:extLst>
              <a:ext uri="{FF2B5EF4-FFF2-40B4-BE49-F238E27FC236}">
                <a16:creationId xmlns:a16="http://schemas.microsoft.com/office/drawing/2014/main" id="{3583198B-AEB6-10BC-EDD5-27DFB473E389}"/>
              </a:ext>
            </a:extLst>
          </p:cNvPr>
          <p:cNvSpPr txBox="1"/>
          <p:nvPr/>
        </p:nvSpPr>
        <p:spPr>
          <a:xfrm>
            <a:off x="6731486" y="4949770"/>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$550</a:t>
            </a:r>
          </a:p>
        </p:txBody>
      </p:sp>
      <p:sp>
        <p:nvSpPr>
          <p:cNvPr id="16" name="TextBox 15">
            <a:extLst>
              <a:ext uri="{FF2B5EF4-FFF2-40B4-BE49-F238E27FC236}">
                <a16:creationId xmlns:a16="http://schemas.microsoft.com/office/drawing/2014/main" id="{02A44878-C5A3-719A-770D-2DE18EE68A26}"/>
              </a:ext>
            </a:extLst>
          </p:cNvPr>
          <p:cNvSpPr txBox="1"/>
          <p:nvPr/>
        </p:nvSpPr>
        <p:spPr>
          <a:xfrm>
            <a:off x="6731195" y="5573447"/>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$700</a:t>
            </a:r>
          </a:p>
        </p:txBody>
      </p:sp>
      <p:sp>
        <p:nvSpPr>
          <p:cNvPr id="18" name="TextBox 17">
            <a:extLst>
              <a:ext uri="{FF2B5EF4-FFF2-40B4-BE49-F238E27FC236}">
                <a16:creationId xmlns:a16="http://schemas.microsoft.com/office/drawing/2014/main" id="{9E2DD178-F441-5686-7387-439CB0C3476E}"/>
              </a:ext>
            </a:extLst>
          </p:cNvPr>
          <p:cNvSpPr txBox="1"/>
          <p:nvPr/>
        </p:nvSpPr>
        <p:spPr>
          <a:xfrm>
            <a:off x="6731195" y="6160026"/>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$403</a:t>
            </a:r>
          </a:p>
        </p:txBody>
      </p:sp>
      <p:sp>
        <p:nvSpPr>
          <p:cNvPr id="19" name="TextBox 18">
            <a:extLst>
              <a:ext uri="{FF2B5EF4-FFF2-40B4-BE49-F238E27FC236}">
                <a16:creationId xmlns:a16="http://schemas.microsoft.com/office/drawing/2014/main" id="{C47D5D92-DD4E-2B5C-955F-82DAB5D72163}"/>
              </a:ext>
            </a:extLst>
          </p:cNvPr>
          <p:cNvSpPr txBox="1"/>
          <p:nvPr/>
        </p:nvSpPr>
        <p:spPr>
          <a:xfrm>
            <a:off x="10091387" y="2622033"/>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$3,966</a:t>
            </a:r>
          </a:p>
        </p:txBody>
      </p:sp>
      <p:sp>
        <p:nvSpPr>
          <p:cNvPr id="20" name="TextBox 19">
            <a:extLst>
              <a:ext uri="{FF2B5EF4-FFF2-40B4-BE49-F238E27FC236}">
                <a16:creationId xmlns:a16="http://schemas.microsoft.com/office/drawing/2014/main" id="{2291BD9A-DA41-AFFB-5167-66A297A9B57F}"/>
              </a:ext>
            </a:extLst>
          </p:cNvPr>
          <p:cNvSpPr txBox="1"/>
          <p:nvPr/>
        </p:nvSpPr>
        <p:spPr>
          <a:xfrm>
            <a:off x="10093693" y="3138164"/>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$1,666</a:t>
            </a:r>
          </a:p>
        </p:txBody>
      </p:sp>
      <p:sp>
        <p:nvSpPr>
          <p:cNvPr id="22" name="TextBox 21">
            <a:extLst>
              <a:ext uri="{FF2B5EF4-FFF2-40B4-BE49-F238E27FC236}">
                <a16:creationId xmlns:a16="http://schemas.microsoft.com/office/drawing/2014/main" id="{89DC745F-81DA-F9F0-2745-BF6920A7C25A}"/>
              </a:ext>
            </a:extLst>
          </p:cNvPr>
          <p:cNvSpPr txBox="1"/>
          <p:nvPr/>
        </p:nvSpPr>
        <p:spPr>
          <a:xfrm>
            <a:off x="10091387" y="3625350"/>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$1,054</a:t>
            </a:r>
          </a:p>
        </p:txBody>
      </p:sp>
      <p:sp>
        <p:nvSpPr>
          <p:cNvPr id="23" name="TextBox 22">
            <a:extLst>
              <a:ext uri="{FF2B5EF4-FFF2-40B4-BE49-F238E27FC236}">
                <a16:creationId xmlns:a16="http://schemas.microsoft.com/office/drawing/2014/main" id="{44D65AB9-FC3D-5AB1-B736-3E9E07273A81}"/>
              </a:ext>
            </a:extLst>
          </p:cNvPr>
          <p:cNvSpPr txBox="1"/>
          <p:nvPr/>
        </p:nvSpPr>
        <p:spPr>
          <a:xfrm>
            <a:off x="10105010" y="4068258"/>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$0</a:t>
            </a:r>
          </a:p>
        </p:txBody>
      </p:sp>
      <p:sp>
        <p:nvSpPr>
          <p:cNvPr id="32" name="TextBox 31">
            <a:extLst>
              <a:ext uri="{FF2B5EF4-FFF2-40B4-BE49-F238E27FC236}">
                <a16:creationId xmlns:a16="http://schemas.microsoft.com/office/drawing/2014/main" id="{4D84DC9E-CA8A-2559-2CFB-3229420CF107}"/>
              </a:ext>
            </a:extLst>
          </p:cNvPr>
          <p:cNvSpPr txBox="1"/>
          <p:nvPr/>
        </p:nvSpPr>
        <p:spPr>
          <a:xfrm>
            <a:off x="10083919" y="4514228"/>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$1,052</a:t>
            </a:r>
          </a:p>
        </p:txBody>
      </p:sp>
      <p:sp>
        <p:nvSpPr>
          <p:cNvPr id="33" name="TextBox 32">
            <a:extLst>
              <a:ext uri="{FF2B5EF4-FFF2-40B4-BE49-F238E27FC236}">
                <a16:creationId xmlns:a16="http://schemas.microsoft.com/office/drawing/2014/main" id="{2BAC99D6-0C4D-0803-F32D-2C956D798E0F}"/>
              </a:ext>
            </a:extLst>
          </p:cNvPr>
          <p:cNvSpPr txBox="1"/>
          <p:nvPr/>
        </p:nvSpPr>
        <p:spPr>
          <a:xfrm>
            <a:off x="10105010" y="4992841"/>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$550</a:t>
            </a:r>
          </a:p>
        </p:txBody>
      </p:sp>
      <p:sp>
        <p:nvSpPr>
          <p:cNvPr id="39" name="TextBox 38">
            <a:extLst>
              <a:ext uri="{FF2B5EF4-FFF2-40B4-BE49-F238E27FC236}">
                <a16:creationId xmlns:a16="http://schemas.microsoft.com/office/drawing/2014/main" id="{3B2CBCED-2869-06CC-7A47-B05AC480A1A3}"/>
              </a:ext>
            </a:extLst>
          </p:cNvPr>
          <p:cNvSpPr txBox="1"/>
          <p:nvPr/>
        </p:nvSpPr>
        <p:spPr>
          <a:xfrm>
            <a:off x="10135762" y="5561127"/>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$700</a:t>
            </a:r>
          </a:p>
        </p:txBody>
      </p:sp>
      <p:sp>
        <p:nvSpPr>
          <p:cNvPr id="41" name="TextBox 40">
            <a:extLst>
              <a:ext uri="{FF2B5EF4-FFF2-40B4-BE49-F238E27FC236}">
                <a16:creationId xmlns:a16="http://schemas.microsoft.com/office/drawing/2014/main" id="{E3416425-789F-08AE-8353-1E7AB8AF6ED2}"/>
              </a:ext>
            </a:extLst>
          </p:cNvPr>
          <p:cNvSpPr txBox="1"/>
          <p:nvPr/>
        </p:nvSpPr>
        <p:spPr>
          <a:xfrm>
            <a:off x="10154607" y="6170733"/>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$1,056</a:t>
            </a:r>
          </a:p>
        </p:txBody>
      </p:sp>
      <p:sp>
        <p:nvSpPr>
          <p:cNvPr id="159751" name="TextBox 159750">
            <a:extLst>
              <a:ext uri="{FF2B5EF4-FFF2-40B4-BE49-F238E27FC236}">
                <a16:creationId xmlns:a16="http://schemas.microsoft.com/office/drawing/2014/main" id="{16576D03-DB7B-7E3D-C53D-4BE785399663}"/>
              </a:ext>
            </a:extLst>
          </p:cNvPr>
          <p:cNvSpPr txBox="1"/>
          <p:nvPr/>
        </p:nvSpPr>
        <p:spPr>
          <a:xfrm>
            <a:off x="564242" y="1959062"/>
            <a:ext cx="4403338" cy="4683277"/>
          </a:xfrm>
          <a:prstGeom prst="rect">
            <a:avLst/>
          </a:prstGeom>
          <a:solidFill>
            <a:srgbClr val="CCECFF"/>
          </a:solid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59752" name="TextBox 159751">
            <a:extLst>
              <a:ext uri="{FF2B5EF4-FFF2-40B4-BE49-F238E27FC236}">
                <a16:creationId xmlns:a16="http://schemas.microsoft.com/office/drawing/2014/main" id="{9E2722F9-5271-D03D-9B5E-A044F6EA378E}"/>
              </a:ext>
            </a:extLst>
          </p:cNvPr>
          <p:cNvSpPr txBox="1"/>
          <p:nvPr/>
        </p:nvSpPr>
        <p:spPr>
          <a:xfrm>
            <a:off x="1554220" y="1959062"/>
            <a:ext cx="2017925"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FAMILY OF 3</a:t>
            </a:r>
          </a:p>
        </p:txBody>
      </p:sp>
      <p:sp>
        <p:nvSpPr>
          <p:cNvPr id="159753" name="TextBox 159752">
            <a:extLst>
              <a:ext uri="{FF2B5EF4-FFF2-40B4-BE49-F238E27FC236}">
                <a16:creationId xmlns:a16="http://schemas.microsoft.com/office/drawing/2014/main" id="{1DD59932-9CE6-26C7-5BD2-9995A13176E1}"/>
              </a:ext>
            </a:extLst>
          </p:cNvPr>
          <p:cNvSpPr txBox="1"/>
          <p:nvPr/>
        </p:nvSpPr>
        <p:spPr>
          <a:xfrm>
            <a:off x="458905" y="2402906"/>
            <a:ext cx="2713796" cy="923330"/>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Mechanical Engineering Technician</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$65,590 / Year*</a:t>
            </a:r>
          </a:p>
        </p:txBody>
      </p:sp>
      <p:sp>
        <p:nvSpPr>
          <p:cNvPr id="159754" name="TextBox 159753">
            <a:extLst>
              <a:ext uri="{FF2B5EF4-FFF2-40B4-BE49-F238E27FC236}">
                <a16:creationId xmlns:a16="http://schemas.microsoft.com/office/drawing/2014/main" id="{8368BE0C-5367-2509-5D21-0055AE3FB3ED}"/>
              </a:ext>
            </a:extLst>
          </p:cNvPr>
          <p:cNvSpPr txBox="1"/>
          <p:nvPr/>
        </p:nvSpPr>
        <p:spPr>
          <a:xfrm>
            <a:off x="545345" y="3405612"/>
            <a:ext cx="2362906" cy="2308324"/>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Monthly Gross Income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$5,465 / Month</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Hourly Income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$31.54 / Hour</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*95% of Area Median Household Income</a:t>
            </a:r>
          </a:p>
        </p:txBody>
      </p:sp>
      <p:sp>
        <p:nvSpPr>
          <p:cNvPr id="159755" name="TextBox 159754">
            <a:extLst>
              <a:ext uri="{FF2B5EF4-FFF2-40B4-BE49-F238E27FC236}">
                <a16:creationId xmlns:a16="http://schemas.microsoft.com/office/drawing/2014/main" id="{7C14808A-D744-EE28-A455-97249816AF11}"/>
              </a:ext>
            </a:extLst>
          </p:cNvPr>
          <p:cNvSpPr txBox="1"/>
          <p:nvPr/>
        </p:nvSpPr>
        <p:spPr>
          <a:xfrm>
            <a:off x="2959946" y="5010868"/>
            <a:ext cx="1861464" cy="1200329"/>
          </a:xfrm>
          <a:custGeom>
            <a:avLst/>
            <a:gdLst>
              <a:gd name="csX0" fmla="*/ 0 w 1861464"/>
              <a:gd name="csY0" fmla="*/ 0 h 1200329"/>
              <a:gd name="csX1" fmla="*/ 446751 w 1861464"/>
              <a:gd name="csY1" fmla="*/ 0 h 1200329"/>
              <a:gd name="csX2" fmla="*/ 856273 w 1861464"/>
              <a:gd name="csY2" fmla="*/ 0 h 1200329"/>
              <a:gd name="csX3" fmla="*/ 1358869 w 1861464"/>
              <a:gd name="csY3" fmla="*/ 0 h 1200329"/>
              <a:gd name="csX4" fmla="*/ 1861464 w 1861464"/>
              <a:gd name="csY4" fmla="*/ 0 h 1200329"/>
              <a:gd name="csX5" fmla="*/ 1861464 w 1861464"/>
              <a:gd name="csY5" fmla="*/ 388106 h 1200329"/>
              <a:gd name="csX6" fmla="*/ 1861464 w 1861464"/>
              <a:gd name="csY6" fmla="*/ 764209 h 1200329"/>
              <a:gd name="csX7" fmla="*/ 1861464 w 1861464"/>
              <a:gd name="csY7" fmla="*/ 1200329 h 1200329"/>
              <a:gd name="csX8" fmla="*/ 1396098 w 1861464"/>
              <a:gd name="csY8" fmla="*/ 1200329 h 1200329"/>
              <a:gd name="csX9" fmla="*/ 986576 w 1861464"/>
              <a:gd name="csY9" fmla="*/ 1200329 h 1200329"/>
              <a:gd name="csX10" fmla="*/ 521210 w 1861464"/>
              <a:gd name="csY10" fmla="*/ 1200329 h 1200329"/>
              <a:gd name="csX11" fmla="*/ 0 w 1861464"/>
              <a:gd name="csY11" fmla="*/ 1200329 h 1200329"/>
              <a:gd name="csX12" fmla="*/ 0 w 1861464"/>
              <a:gd name="csY12" fmla="*/ 812223 h 1200329"/>
              <a:gd name="csX13" fmla="*/ 0 w 1861464"/>
              <a:gd name="csY13" fmla="*/ 424116 h 1200329"/>
              <a:gd name="csX14" fmla="*/ 0 w 1861464"/>
              <a:gd name="csY14" fmla="*/ 0 h 12003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861464" h="1200329" extrusionOk="0">
                <a:moveTo>
                  <a:pt x="0" y="0"/>
                </a:moveTo>
                <a:cubicBezTo>
                  <a:pt x="187169" y="-19583"/>
                  <a:pt x="335841" y="38088"/>
                  <a:pt x="446751" y="0"/>
                </a:cubicBezTo>
                <a:cubicBezTo>
                  <a:pt x="557661" y="-38088"/>
                  <a:pt x="706002" y="15033"/>
                  <a:pt x="856273" y="0"/>
                </a:cubicBezTo>
                <a:cubicBezTo>
                  <a:pt x="1006544" y="-15033"/>
                  <a:pt x="1257221" y="24960"/>
                  <a:pt x="1358869" y="0"/>
                </a:cubicBezTo>
                <a:cubicBezTo>
                  <a:pt x="1460517" y="-24960"/>
                  <a:pt x="1721548" y="14695"/>
                  <a:pt x="1861464" y="0"/>
                </a:cubicBezTo>
                <a:cubicBezTo>
                  <a:pt x="1865103" y="106620"/>
                  <a:pt x="1829468" y="250410"/>
                  <a:pt x="1861464" y="388106"/>
                </a:cubicBezTo>
                <a:cubicBezTo>
                  <a:pt x="1893460" y="525802"/>
                  <a:pt x="1819763" y="615648"/>
                  <a:pt x="1861464" y="764209"/>
                </a:cubicBezTo>
                <a:cubicBezTo>
                  <a:pt x="1903165" y="912770"/>
                  <a:pt x="1812330" y="1028836"/>
                  <a:pt x="1861464" y="1200329"/>
                </a:cubicBezTo>
                <a:cubicBezTo>
                  <a:pt x="1677531" y="1225851"/>
                  <a:pt x="1595456" y="1146965"/>
                  <a:pt x="1396098" y="1200329"/>
                </a:cubicBezTo>
                <a:cubicBezTo>
                  <a:pt x="1196740" y="1253693"/>
                  <a:pt x="1162060" y="1157141"/>
                  <a:pt x="986576" y="1200329"/>
                </a:cubicBezTo>
                <a:cubicBezTo>
                  <a:pt x="811092" y="1243517"/>
                  <a:pt x="709179" y="1195968"/>
                  <a:pt x="521210" y="1200329"/>
                </a:cubicBezTo>
                <a:cubicBezTo>
                  <a:pt x="333241" y="1204690"/>
                  <a:pt x="115507" y="1182112"/>
                  <a:pt x="0" y="1200329"/>
                </a:cubicBezTo>
                <a:cubicBezTo>
                  <a:pt x="-22892" y="1065119"/>
                  <a:pt x="32864" y="933028"/>
                  <a:pt x="0" y="812223"/>
                </a:cubicBezTo>
                <a:cubicBezTo>
                  <a:pt x="-32864" y="691418"/>
                  <a:pt x="32799" y="544289"/>
                  <a:pt x="0" y="424116"/>
                </a:cubicBezTo>
                <a:cubicBezTo>
                  <a:pt x="-32799" y="303943"/>
                  <a:pt x="23771" y="180863"/>
                  <a:pt x="0" y="0"/>
                </a:cubicBezTo>
                <a:close/>
              </a:path>
            </a:pathLst>
          </a:custGeom>
          <a:noFill/>
          <a:ln w="25400">
            <a:solidFill>
              <a:schemeClr val="tx1"/>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Maximum Affordable Housing Cost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$1,237 / Month</a:t>
            </a: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pic>
        <p:nvPicPr>
          <p:cNvPr id="159756" name="Picture 2">
            <a:extLst>
              <a:ext uri="{FF2B5EF4-FFF2-40B4-BE49-F238E27FC236}">
                <a16:creationId xmlns:a16="http://schemas.microsoft.com/office/drawing/2014/main" id="{42D1E00C-282D-3C30-949D-CED354E98FD1}"/>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3336" t="777" r="15179" b="50272"/>
          <a:stretch>
            <a:fillRect/>
          </a:stretch>
        </p:blipFill>
        <p:spPr bwMode="auto">
          <a:xfrm>
            <a:off x="3652071" y="2228494"/>
            <a:ext cx="1277715" cy="131243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59757" name="Picture 4" descr="Generated image">
            <a:extLst>
              <a:ext uri="{FF2B5EF4-FFF2-40B4-BE49-F238E27FC236}">
                <a16:creationId xmlns:a16="http://schemas.microsoft.com/office/drawing/2014/main" id="{B1B2613F-F043-22E6-E167-791D60926391}"/>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7919" t="2174" r="13072" b="58131"/>
          <a:stretch>
            <a:fillRect/>
          </a:stretch>
        </p:blipFill>
        <p:spPr bwMode="auto">
          <a:xfrm flipH="1">
            <a:off x="2756284" y="3052543"/>
            <a:ext cx="1649376" cy="124300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59758" name="Picture 2">
            <a:extLst>
              <a:ext uri="{FF2B5EF4-FFF2-40B4-BE49-F238E27FC236}">
                <a16:creationId xmlns:a16="http://schemas.microsoft.com/office/drawing/2014/main" id="{65A8554E-E4C2-6E5B-E527-588224A720D8}"/>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1123" r="13316" b="46981"/>
          <a:stretch>
            <a:fillRect/>
          </a:stretch>
        </p:blipFill>
        <p:spPr bwMode="auto">
          <a:xfrm>
            <a:off x="3846049" y="3540930"/>
            <a:ext cx="1140428" cy="120032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AE120EDC-0223-BC13-3A56-785411B74393}"/>
              </a:ext>
            </a:extLst>
          </p:cNvPr>
          <p:cNvSpPr>
            <a:spLocks noChangeArrowheads="1"/>
          </p:cNvSpPr>
          <p:nvPr/>
        </p:nvSpPr>
        <p:spPr bwMode="auto">
          <a:xfrm>
            <a:off x="702469" y="869950"/>
            <a:ext cx="112680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36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STARK COUNTY HOUSING STRATEGY</a:t>
            </a:r>
          </a:p>
        </p:txBody>
      </p:sp>
    </p:spTree>
    <p:extLst>
      <p:ext uri="{BB962C8B-B14F-4D97-AF65-F5344CB8AC3E}">
        <p14:creationId xmlns:p14="http://schemas.microsoft.com/office/powerpoint/2010/main" val="42804473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1C5A1-099D-203E-AD12-3E20843960C5}"/>
            </a:ext>
          </a:extLst>
        </p:cNvPr>
        <p:cNvGrpSpPr/>
        <p:nvPr/>
      </p:nvGrpSpPr>
      <p:grpSpPr>
        <a:xfrm>
          <a:off x="0" y="0"/>
          <a:ext cx="0" cy="0"/>
          <a:chOff x="0" y="0"/>
          <a:chExt cx="0" cy="0"/>
        </a:xfrm>
      </p:grpSpPr>
      <p:pic>
        <p:nvPicPr>
          <p:cNvPr id="159747" name="Picture 1" descr="A logo for a company&#10;&#10;AI-generated content may be incorrect.">
            <a:extLst>
              <a:ext uri="{FF2B5EF4-FFF2-40B4-BE49-F238E27FC236}">
                <a16:creationId xmlns:a16="http://schemas.microsoft.com/office/drawing/2014/main" id="{2645DDC6-6AFE-88B4-BF80-48EC9B33240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3075" y="755650"/>
            <a:ext cx="1603375" cy="87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9748" name="Picture 2">
            <a:extLst>
              <a:ext uri="{FF2B5EF4-FFF2-40B4-BE49-F238E27FC236}">
                <a16:creationId xmlns:a16="http://schemas.microsoft.com/office/drawing/2014/main" id="{CA3B3B57-1D4B-D445-64C7-FE7E6FAD80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96563" y="674688"/>
            <a:ext cx="1084262" cy="11064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1" name="TextBox 20">
            <a:extLst>
              <a:ext uri="{FF2B5EF4-FFF2-40B4-BE49-F238E27FC236}">
                <a16:creationId xmlns:a16="http://schemas.microsoft.com/office/drawing/2014/main" id="{5D075F78-7714-AE3B-211B-970DEA8A03E4}"/>
              </a:ext>
            </a:extLst>
          </p:cNvPr>
          <p:cNvSpPr txBox="1"/>
          <p:nvPr/>
        </p:nvSpPr>
        <p:spPr>
          <a:xfrm>
            <a:off x="564242" y="1959062"/>
            <a:ext cx="4403338" cy="4683277"/>
          </a:xfrm>
          <a:prstGeom prst="rect">
            <a:avLst/>
          </a:prstGeom>
          <a:solidFill>
            <a:srgbClr val="CCECFF"/>
          </a:solid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TextBox 21">
            <a:extLst>
              <a:ext uri="{FF2B5EF4-FFF2-40B4-BE49-F238E27FC236}">
                <a16:creationId xmlns:a16="http://schemas.microsoft.com/office/drawing/2014/main" id="{724C5C6D-EFA1-52B8-E7FE-CF7C1943E975}"/>
              </a:ext>
            </a:extLst>
          </p:cNvPr>
          <p:cNvSpPr txBox="1"/>
          <p:nvPr/>
        </p:nvSpPr>
        <p:spPr>
          <a:xfrm>
            <a:off x="1644755" y="1925089"/>
            <a:ext cx="2017925"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FAMILY OF 4</a:t>
            </a:r>
          </a:p>
        </p:txBody>
      </p:sp>
      <p:sp>
        <p:nvSpPr>
          <p:cNvPr id="23" name="TextBox 22">
            <a:extLst>
              <a:ext uri="{FF2B5EF4-FFF2-40B4-BE49-F238E27FC236}">
                <a16:creationId xmlns:a16="http://schemas.microsoft.com/office/drawing/2014/main" id="{3A4E09E0-4B0D-1F9C-504F-965DF27ED5A9}"/>
              </a:ext>
            </a:extLst>
          </p:cNvPr>
          <p:cNvSpPr txBox="1"/>
          <p:nvPr/>
        </p:nvSpPr>
        <p:spPr>
          <a:xfrm>
            <a:off x="2996649" y="5010868"/>
            <a:ext cx="1861464" cy="1200329"/>
          </a:xfrm>
          <a:custGeom>
            <a:avLst/>
            <a:gdLst>
              <a:gd name="csX0" fmla="*/ 0 w 1861464"/>
              <a:gd name="csY0" fmla="*/ 0 h 1200329"/>
              <a:gd name="csX1" fmla="*/ 446751 w 1861464"/>
              <a:gd name="csY1" fmla="*/ 0 h 1200329"/>
              <a:gd name="csX2" fmla="*/ 856273 w 1861464"/>
              <a:gd name="csY2" fmla="*/ 0 h 1200329"/>
              <a:gd name="csX3" fmla="*/ 1358869 w 1861464"/>
              <a:gd name="csY3" fmla="*/ 0 h 1200329"/>
              <a:gd name="csX4" fmla="*/ 1861464 w 1861464"/>
              <a:gd name="csY4" fmla="*/ 0 h 1200329"/>
              <a:gd name="csX5" fmla="*/ 1861464 w 1861464"/>
              <a:gd name="csY5" fmla="*/ 388106 h 1200329"/>
              <a:gd name="csX6" fmla="*/ 1861464 w 1861464"/>
              <a:gd name="csY6" fmla="*/ 764209 h 1200329"/>
              <a:gd name="csX7" fmla="*/ 1861464 w 1861464"/>
              <a:gd name="csY7" fmla="*/ 1200329 h 1200329"/>
              <a:gd name="csX8" fmla="*/ 1396098 w 1861464"/>
              <a:gd name="csY8" fmla="*/ 1200329 h 1200329"/>
              <a:gd name="csX9" fmla="*/ 986576 w 1861464"/>
              <a:gd name="csY9" fmla="*/ 1200329 h 1200329"/>
              <a:gd name="csX10" fmla="*/ 521210 w 1861464"/>
              <a:gd name="csY10" fmla="*/ 1200329 h 1200329"/>
              <a:gd name="csX11" fmla="*/ 0 w 1861464"/>
              <a:gd name="csY11" fmla="*/ 1200329 h 1200329"/>
              <a:gd name="csX12" fmla="*/ 0 w 1861464"/>
              <a:gd name="csY12" fmla="*/ 812223 h 1200329"/>
              <a:gd name="csX13" fmla="*/ 0 w 1861464"/>
              <a:gd name="csY13" fmla="*/ 424116 h 1200329"/>
              <a:gd name="csX14" fmla="*/ 0 w 1861464"/>
              <a:gd name="csY14" fmla="*/ 0 h 12003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861464" h="1200329" extrusionOk="0">
                <a:moveTo>
                  <a:pt x="0" y="0"/>
                </a:moveTo>
                <a:cubicBezTo>
                  <a:pt x="187169" y="-19583"/>
                  <a:pt x="335841" y="38088"/>
                  <a:pt x="446751" y="0"/>
                </a:cubicBezTo>
                <a:cubicBezTo>
                  <a:pt x="557661" y="-38088"/>
                  <a:pt x="706002" y="15033"/>
                  <a:pt x="856273" y="0"/>
                </a:cubicBezTo>
                <a:cubicBezTo>
                  <a:pt x="1006544" y="-15033"/>
                  <a:pt x="1257221" y="24960"/>
                  <a:pt x="1358869" y="0"/>
                </a:cubicBezTo>
                <a:cubicBezTo>
                  <a:pt x="1460517" y="-24960"/>
                  <a:pt x="1721548" y="14695"/>
                  <a:pt x="1861464" y="0"/>
                </a:cubicBezTo>
                <a:cubicBezTo>
                  <a:pt x="1865103" y="106620"/>
                  <a:pt x="1829468" y="250410"/>
                  <a:pt x="1861464" y="388106"/>
                </a:cubicBezTo>
                <a:cubicBezTo>
                  <a:pt x="1893460" y="525802"/>
                  <a:pt x="1819763" y="615648"/>
                  <a:pt x="1861464" y="764209"/>
                </a:cubicBezTo>
                <a:cubicBezTo>
                  <a:pt x="1903165" y="912770"/>
                  <a:pt x="1812330" y="1028836"/>
                  <a:pt x="1861464" y="1200329"/>
                </a:cubicBezTo>
                <a:cubicBezTo>
                  <a:pt x="1677531" y="1225851"/>
                  <a:pt x="1595456" y="1146965"/>
                  <a:pt x="1396098" y="1200329"/>
                </a:cubicBezTo>
                <a:cubicBezTo>
                  <a:pt x="1196740" y="1253693"/>
                  <a:pt x="1162060" y="1157141"/>
                  <a:pt x="986576" y="1200329"/>
                </a:cubicBezTo>
                <a:cubicBezTo>
                  <a:pt x="811092" y="1243517"/>
                  <a:pt x="709179" y="1195968"/>
                  <a:pt x="521210" y="1200329"/>
                </a:cubicBezTo>
                <a:cubicBezTo>
                  <a:pt x="333241" y="1204690"/>
                  <a:pt x="115507" y="1182112"/>
                  <a:pt x="0" y="1200329"/>
                </a:cubicBezTo>
                <a:cubicBezTo>
                  <a:pt x="-22892" y="1065119"/>
                  <a:pt x="32864" y="933028"/>
                  <a:pt x="0" y="812223"/>
                </a:cubicBezTo>
                <a:cubicBezTo>
                  <a:pt x="-32864" y="691418"/>
                  <a:pt x="32799" y="544289"/>
                  <a:pt x="0" y="424116"/>
                </a:cubicBezTo>
                <a:cubicBezTo>
                  <a:pt x="-32799" y="303943"/>
                  <a:pt x="23771" y="180863"/>
                  <a:pt x="0" y="0"/>
                </a:cubicBezTo>
                <a:close/>
              </a:path>
            </a:pathLst>
          </a:custGeom>
          <a:noFill/>
          <a:ln w="25400">
            <a:solidFill>
              <a:schemeClr val="tx1"/>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Maximum Affordable Housing Cost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$1,890 / Month</a:t>
            </a: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pic>
        <p:nvPicPr>
          <p:cNvPr id="24" name="Picture 23">
            <a:extLst>
              <a:ext uri="{FF2B5EF4-FFF2-40B4-BE49-F238E27FC236}">
                <a16:creationId xmlns:a16="http://schemas.microsoft.com/office/drawing/2014/main" id="{F83D7838-3225-A4B4-0FE8-FE1632FB1450}"/>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2097" t="1184" r="19726" b="54619"/>
          <a:stretch>
            <a:fillRect/>
          </a:stretch>
        </p:blipFill>
        <p:spPr bwMode="auto">
          <a:xfrm>
            <a:off x="3887204" y="2241875"/>
            <a:ext cx="1017635" cy="115957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5" name="Picture 24">
            <a:extLst>
              <a:ext uri="{FF2B5EF4-FFF2-40B4-BE49-F238E27FC236}">
                <a16:creationId xmlns:a16="http://schemas.microsoft.com/office/drawing/2014/main" id="{488A88B9-C646-CA05-DE69-F7AA4249D6CA}"/>
              </a:ext>
            </a:extLst>
          </p:cNvPr>
          <p:cNvPicPr>
            <a:picLocks noChangeAspect="1"/>
          </p:cNvPicPr>
          <p:nvPr/>
        </p:nvPicPr>
        <p:blipFill>
          <a:blip r:embed="rId6"/>
          <a:srcRect l="22075" t="291" r="24871" b="55963"/>
          <a:stretch>
            <a:fillRect/>
          </a:stretch>
        </p:blipFill>
        <p:spPr>
          <a:xfrm>
            <a:off x="3081115" y="2545404"/>
            <a:ext cx="991367" cy="1226164"/>
          </a:xfrm>
          <a:prstGeom prst="ellipse">
            <a:avLst/>
          </a:prstGeom>
          <a:ln>
            <a:noFill/>
          </a:ln>
          <a:effectLst>
            <a:softEdge rad="112500"/>
          </a:effectLst>
        </p:spPr>
      </p:pic>
      <p:pic>
        <p:nvPicPr>
          <p:cNvPr id="26" name="Picture 25">
            <a:extLst>
              <a:ext uri="{FF2B5EF4-FFF2-40B4-BE49-F238E27FC236}">
                <a16:creationId xmlns:a16="http://schemas.microsoft.com/office/drawing/2014/main" id="{5D263FB0-AD17-C158-17BB-461AEC40E174}"/>
              </a:ext>
            </a:extLst>
          </p:cNvPr>
          <p:cNvPicPr>
            <a:picLocks noChangeAspect="1"/>
          </p:cNvPicPr>
          <p:nvPr/>
        </p:nvPicPr>
        <p:blipFill>
          <a:blip r:embed="rId7"/>
          <a:srcRect l="19212" r="18719" b="52655"/>
          <a:stretch>
            <a:fillRect/>
          </a:stretch>
        </p:blipFill>
        <p:spPr>
          <a:xfrm>
            <a:off x="3778073" y="3316178"/>
            <a:ext cx="1104326" cy="1263548"/>
          </a:xfrm>
          <a:prstGeom prst="ellipse">
            <a:avLst/>
          </a:prstGeom>
          <a:ln>
            <a:noFill/>
          </a:ln>
          <a:effectLst>
            <a:softEdge rad="112500"/>
          </a:effectLst>
        </p:spPr>
      </p:pic>
      <p:pic>
        <p:nvPicPr>
          <p:cNvPr id="27" name="Picture 26" descr="A child with curly hair and hands up&#10;&#10;AI-generated content may be incorrect.">
            <a:extLst>
              <a:ext uri="{FF2B5EF4-FFF2-40B4-BE49-F238E27FC236}">
                <a16:creationId xmlns:a16="http://schemas.microsoft.com/office/drawing/2014/main" id="{7B090523-8CAE-2173-F15A-40B1437AF106}"/>
              </a:ext>
            </a:extLst>
          </p:cNvPr>
          <p:cNvPicPr>
            <a:picLocks noChangeAspect="1"/>
          </p:cNvPicPr>
          <p:nvPr/>
        </p:nvPicPr>
        <p:blipFill>
          <a:blip r:embed="rId8" cstate="print">
            <a:extLst>
              <a:ext uri="{28A0092B-C50C-407E-A947-70E740481C1C}">
                <a14:useLocalDpi xmlns:a14="http://schemas.microsoft.com/office/drawing/2010/main" val="0"/>
              </a:ext>
            </a:extLst>
          </a:blip>
          <a:srcRect l="15644" t="1" r="27605" b="37724"/>
          <a:stretch>
            <a:fillRect/>
          </a:stretch>
        </p:blipFill>
        <p:spPr>
          <a:xfrm>
            <a:off x="2869325" y="3680217"/>
            <a:ext cx="1058056" cy="1115080"/>
          </a:xfrm>
          <a:prstGeom prst="ellipse">
            <a:avLst/>
          </a:prstGeom>
          <a:ln>
            <a:noFill/>
          </a:ln>
          <a:effectLst>
            <a:softEdge rad="112500"/>
          </a:effectLst>
        </p:spPr>
      </p:pic>
      <p:sp>
        <p:nvSpPr>
          <p:cNvPr id="28" name="TextBox 27">
            <a:extLst>
              <a:ext uri="{FF2B5EF4-FFF2-40B4-BE49-F238E27FC236}">
                <a16:creationId xmlns:a16="http://schemas.microsoft.com/office/drawing/2014/main" id="{CD8F80EB-8B93-4DA5-78C7-6D5C8600E9B7}"/>
              </a:ext>
            </a:extLst>
          </p:cNvPr>
          <p:cNvSpPr txBox="1"/>
          <p:nvPr/>
        </p:nvSpPr>
        <p:spPr>
          <a:xfrm>
            <a:off x="458905" y="2402906"/>
            <a:ext cx="2713796" cy="1200329"/>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Welder</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$49,510 / Year</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Licensed Practical Nurse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$57,666 / Year</a:t>
            </a:r>
          </a:p>
        </p:txBody>
      </p:sp>
      <p:sp>
        <p:nvSpPr>
          <p:cNvPr id="29" name="TextBox 28">
            <a:extLst>
              <a:ext uri="{FF2B5EF4-FFF2-40B4-BE49-F238E27FC236}">
                <a16:creationId xmlns:a16="http://schemas.microsoft.com/office/drawing/2014/main" id="{2B963D01-5C72-AF7D-8931-EC3D9BFD2514}"/>
              </a:ext>
            </a:extLst>
          </p:cNvPr>
          <p:cNvSpPr txBox="1"/>
          <p:nvPr/>
        </p:nvSpPr>
        <p:spPr>
          <a:xfrm>
            <a:off x="575845" y="3810016"/>
            <a:ext cx="2362906" cy="2923877"/>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Annual Gross Income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$107,170 / Year*</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1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Monthly Gross Income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$8,930 / Month</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1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Hourly Income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$51.52 / Hour</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1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*120% of Area Median Household Income</a:t>
            </a:r>
          </a:p>
        </p:txBody>
      </p:sp>
      <p:sp>
        <p:nvSpPr>
          <p:cNvPr id="30" name="Rectangle 3">
            <a:extLst>
              <a:ext uri="{FF2B5EF4-FFF2-40B4-BE49-F238E27FC236}">
                <a16:creationId xmlns:a16="http://schemas.microsoft.com/office/drawing/2014/main" id="{FC0CA28E-E5C8-6E20-BACB-635C984CEF0A}"/>
              </a:ext>
            </a:extLst>
          </p:cNvPr>
          <p:cNvSpPr>
            <a:spLocks noChangeArrowheads="1"/>
          </p:cNvSpPr>
          <p:nvPr/>
        </p:nvSpPr>
        <p:spPr bwMode="auto">
          <a:xfrm>
            <a:off x="702469" y="869950"/>
            <a:ext cx="112680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36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STARK COUNTY HOUSING STRATEGY</a:t>
            </a:r>
          </a:p>
        </p:txBody>
      </p:sp>
      <p:pic>
        <p:nvPicPr>
          <p:cNvPr id="31" name="Picture 30" descr="A pie chart with text on it&#10;&#10;AI-generated content may be incorrect.">
            <a:extLst>
              <a:ext uri="{FF2B5EF4-FFF2-40B4-BE49-F238E27FC236}">
                <a16:creationId xmlns:a16="http://schemas.microsoft.com/office/drawing/2014/main" id="{8F3F6B41-72F2-B89D-15BF-7F85F2129602}"/>
              </a:ext>
            </a:extLst>
          </p:cNvPr>
          <p:cNvPicPr>
            <a:picLocks noChangeAspect="1"/>
          </p:cNvPicPr>
          <p:nvPr/>
        </p:nvPicPr>
        <p:blipFill>
          <a:blip r:embed="rId9"/>
          <a:stretch>
            <a:fillRect/>
          </a:stretch>
        </p:blipFill>
        <p:spPr>
          <a:xfrm>
            <a:off x="5025510" y="1923916"/>
            <a:ext cx="1994464" cy="1755128"/>
          </a:xfrm>
          <a:prstGeom prst="rect">
            <a:avLst/>
          </a:prstGeom>
        </p:spPr>
      </p:pic>
      <p:pic>
        <p:nvPicPr>
          <p:cNvPr id="32" name="Picture 31" descr="A screenshot of a computer screen&#10;&#10;AI-generated content may be incorrect.">
            <a:extLst>
              <a:ext uri="{FF2B5EF4-FFF2-40B4-BE49-F238E27FC236}">
                <a16:creationId xmlns:a16="http://schemas.microsoft.com/office/drawing/2014/main" id="{D22038EA-010F-E21D-D9F8-B6399FA7C0F8}"/>
              </a:ext>
            </a:extLst>
          </p:cNvPr>
          <p:cNvPicPr>
            <a:picLocks noChangeAspect="1"/>
          </p:cNvPicPr>
          <p:nvPr/>
        </p:nvPicPr>
        <p:blipFill>
          <a:blip r:embed="rId10"/>
          <a:srcRect l="406" t="2730"/>
          <a:stretch>
            <a:fillRect/>
          </a:stretch>
        </p:blipFill>
        <p:spPr>
          <a:xfrm>
            <a:off x="6364685" y="3455059"/>
            <a:ext cx="2166391" cy="3332439"/>
          </a:xfrm>
          <a:prstGeom prst="rect">
            <a:avLst/>
          </a:prstGeom>
        </p:spPr>
      </p:pic>
      <p:pic>
        <p:nvPicPr>
          <p:cNvPr id="33" name="Picture 32" descr="A pie chart with text on it&#10;&#10;AI-generated content may be incorrect.">
            <a:extLst>
              <a:ext uri="{FF2B5EF4-FFF2-40B4-BE49-F238E27FC236}">
                <a16:creationId xmlns:a16="http://schemas.microsoft.com/office/drawing/2014/main" id="{E81780C2-5A49-E582-6E8E-60F3187F1EA8}"/>
              </a:ext>
            </a:extLst>
          </p:cNvPr>
          <p:cNvPicPr>
            <a:picLocks noChangeAspect="1"/>
          </p:cNvPicPr>
          <p:nvPr/>
        </p:nvPicPr>
        <p:blipFill>
          <a:blip r:embed="rId11"/>
          <a:srcRect l="11730" t="6318" r="13753" b="3616"/>
          <a:stretch>
            <a:fillRect/>
          </a:stretch>
        </p:blipFill>
        <p:spPr>
          <a:xfrm>
            <a:off x="8382804" y="1845090"/>
            <a:ext cx="1778518" cy="1755128"/>
          </a:xfrm>
          <a:prstGeom prst="rect">
            <a:avLst/>
          </a:prstGeom>
        </p:spPr>
      </p:pic>
      <p:pic>
        <p:nvPicPr>
          <p:cNvPr id="34" name="Picture 33" descr="A screenshot of a computer screen&#10;&#10;AI-generated content may be incorrect.">
            <a:extLst>
              <a:ext uri="{FF2B5EF4-FFF2-40B4-BE49-F238E27FC236}">
                <a16:creationId xmlns:a16="http://schemas.microsoft.com/office/drawing/2014/main" id="{35409D83-AC7B-3929-639F-FE326A3407D3}"/>
              </a:ext>
            </a:extLst>
          </p:cNvPr>
          <p:cNvPicPr>
            <a:picLocks noChangeAspect="1"/>
          </p:cNvPicPr>
          <p:nvPr/>
        </p:nvPicPr>
        <p:blipFill>
          <a:blip r:embed="rId12"/>
          <a:srcRect l="1146" t="1659" b="2337"/>
          <a:stretch>
            <a:fillRect/>
          </a:stretch>
        </p:blipFill>
        <p:spPr>
          <a:xfrm>
            <a:off x="9870251" y="3315920"/>
            <a:ext cx="1971682" cy="3521811"/>
          </a:xfrm>
          <a:prstGeom prst="rect">
            <a:avLst/>
          </a:prstGeom>
        </p:spPr>
      </p:pic>
    </p:spTree>
    <p:extLst>
      <p:ext uri="{BB962C8B-B14F-4D97-AF65-F5344CB8AC3E}">
        <p14:creationId xmlns:p14="http://schemas.microsoft.com/office/powerpoint/2010/main" val="14502192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087C2-68C7-7B0C-A797-96E3AA689CE4}"/>
            </a:ext>
          </a:extLst>
        </p:cNvPr>
        <p:cNvGrpSpPr/>
        <p:nvPr/>
      </p:nvGrpSpPr>
      <p:grpSpPr>
        <a:xfrm>
          <a:off x="0" y="0"/>
          <a:ext cx="0" cy="0"/>
          <a:chOff x="0" y="0"/>
          <a:chExt cx="0" cy="0"/>
        </a:xfrm>
      </p:grpSpPr>
      <p:pic>
        <p:nvPicPr>
          <p:cNvPr id="159747" name="Picture 1" descr="A logo for a company&#10;&#10;AI-generated content may be incorrect.">
            <a:extLst>
              <a:ext uri="{FF2B5EF4-FFF2-40B4-BE49-F238E27FC236}">
                <a16:creationId xmlns:a16="http://schemas.microsoft.com/office/drawing/2014/main" id="{0BE31F47-4323-1B45-0767-96C2E99CB34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3075" y="755650"/>
            <a:ext cx="1603375" cy="87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9748" name="Picture 2">
            <a:extLst>
              <a:ext uri="{FF2B5EF4-FFF2-40B4-BE49-F238E27FC236}">
                <a16:creationId xmlns:a16="http://schemas.microsoft.com/office/drawing/2014/main" id="{92644FE9-F206-A708-703D-9E3BBD7E30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96563" y="674688"/>
            <a:ext cx="1084262" cy="11064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53410B92-A8AE-AAE3-FCEC-AD591FE83E99}"/>
              </a:ext>
            </a:extLst>
          </p:cNvPr>
          <p:cNvSpPr txBox="1"/>
          <p:nvPr/>
        </p:nvSpPr>
        <p:spPr>
          <a:xfrm>
            <a:off x="5222245" y="1959062"/>
            <a:ext cx="2976092" cy="4683277"/>
          </a:xfrm>
          <a:prstGeom prst="rect">
            <a:avLst/>
          </a:prstGeom>
          <a:solidFill>
            <a:srgbClr val="CCECFF"/>
          </a:solidFill>
          <a:ln w="38100">
            <a:noFill/>
          </a:ln>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5" name="TextBox 14">
            <a:extLst>
              <a:ext uri="{FF2B5EF4-FFF2-40B4-BE49-F238E27FC236}">
                <a16:creationId xmlns:a16="http://schemas.microsoft.com/office/drawing/2014/main" id="{95BDC391-27A2-881B-8CB9-F2E2ABAE40AC}"/>
              </a:ext>
            </a:extLst>
          </p:cNvPr>
          <p:cNvSpPr txBox="1"/>
          <p:nvPr/>
        </p:nvSpPr>
        <p:spPr>
          <a:xfrm>
            <a:off x="5179370" y="2457333"/>
            <a:ext cx="1483355" cy="646331"/>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Monthly Net Income</a:t>
            </a:r>
          </a:p>
        </p:txBody>
      </p:sp>
      <p:cxnSp>
        <p:nvCxnSpPr>
          <p:cNvPr id="17" name="Straight Connector 16">
            <a:extLst>
              <a:ext uri="{FF2B5EF4-FFF2-40B4-BE49-F238E27FC236}">
                <a16:creationId xmlns:a16="http://schemas.microsoft.com/office/drawing/2014/main" id="{4059D463-75EA-651A-82E3-2395EBC344BF}"/>
              </a:ext>
            </a:extLst>
          </p:cNvPr>
          <p:cNvCxnSpPr>
            <a:cxnSpLocks/>
            <a:endCxn id="12" idx="2"/>
          </p:cNvCxnSpPr>
          <p:nvPr/>
        </p:nvCxnSpPr>
        <p:spPr>
          <a:xfrm>
            <a:off x="6692914" y="2502980"/>
            <a:ext cx="17377" cy="413935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11406B5-5D4A-F383-F415-C24E7DE3F8B3}"/>
              </a:ext>
            </a:extLst>
          </p:cNvPr>
          <p:cNvCxnSpPr>
            <a:cxnSpLocks/>
          </p:cNvCxnSpPr>
          <p:nvPr/>
        </p:nvCxnSpPr>
        <p:spPr>
          <a:xfrm>
            <a:off x="5222245" y="3115984"/>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9568D0D8-2200-AB4B-4BB1-A7A0CCDBB24D}"/>
              </a:ext>
            </a:extLst>
          </p:cNvPr>
          <p:cNvSpPr txBox="1"/>
          <p:nvPr/>
        </p:nvSpPr>
        <p:spPr>
          <a:xfrm>
            <a:off x="5166684" y="3133340"/>
            <a:ext cx="1483355"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Housing Cost</a:t>
            </a:r>
          </a:p>
        </p:txBody>
      </p:sp>
      <p:cxnSp>
        <p:nvCxnSpPr>
          <p:cNvPr id="25" name="Straight Connector 24">
            <a:extLst>
              <a:ext uri="{FF2B5EF4-FFF2-40B4-BE49-F238E27FC236}">
                <a16:creationId xmlns:a16="http://schemas.microsoft.com/office/drawing/2014/main" id="{4F104914-670A-444E-DC08-85D2642517BC}"/>
              </a:ext>
            </a:extLst>
          </p:cNvPr>
          <p:cNvCxnSpPr>
            <a:cxnSpLocks/>
          </p:cNvCxnSpPr>
          <p:nvPr/>
        </p:nvCxnSpPr>
        <p:spPr>
          <a:xfrm>
            <a:off x="5235681" y="3574582"/>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BB3C4A3F-4D31-4071-7B30-DECAFA4F6F66}"/>
              </a:ext>
            </a:extLst>
          </p:cNvPr>
          <p:cNvSpPr txBox="1"/>
          <p:nvPr/>
        </p:nvSpPr>
        <p:spPr>
          <a:xfrm>
            <a:off x="5161663" y="3574582"/>
            <a:ext cx="1389052"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Car Payment</a:t>
            </a:r>
          </a:p>
        </p:txBody>
      </p:sp>
      <p:cxnSp>
        <p:nvCxnSpPr>
          <p:cNvPr id="27" name="Straight Connector 26">
            <a:extLst>
              <a:ext uri="{FF2B5EF4-FFF2-40B4-BE49-F238E27FC236}">
                <a16:creationId xmlns:a16="http://schemas.microsoft.com/office/drawing/2014/main" id="{767EAAFE-4ABA-48AB-49C0-727B5DC03EB1}"/>
              </a:ext>
            </a:extLst>
          </p:cNvPr>
          <p:cNvCxnSpPr>
            <a:cxnSpLocks/>
          </p:cNvCxnSpPr>
          <p:nvPr/>
        </p:nvCxnSpPr>
        <p:spPr>
          <a:xfrm>
            <a:off x="5228963" y="3998246"/>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F4852DA7-5581-D82F-5454-614F5BA02841}"/>
              </a:ext>
            </a:extLst>
          </p:cNvPr>
          <p:cNvSpPr txBox="1"/>
          <p:nvPr/>
        </p:nvSpPr>
        <p:spPr>
          <a:xfrm>
            <a:off x="5166824" y="4069910"/>
            <a:ext cx="1535502"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Childcare</a:t>
            </a:r>
          </a:p>
        </p:txBody>
      </p:sp>
      <p:cxnSp>
        <p:nvCxnSpPr>
          <p:cNvPr id="29" name="Straight Connector 28">
            <a:extLst>
              <a:ext uri="{FF2B5EF4-FFF2-40B4-BE49-F238E27FC236}">
                <a16:creationId xmlns:a16="http://schemas.microsoft.com/office/drawing/2014/main" id="{3C6F0C0C-FB3E-534D-6A3A-72622F6FBDBF}"/>
              </a:ext>
            </a:extLst>
          </p:cNvPr>
          <p:cNvCxnSpPr>
            <a:cxnSpLocks/>
          </p:cNvCxnSpPr>
          <p:nvPr/>
        </p:nvCxnSpPr>
        <p:spPr>
          <a:xfrm>
            <a:off x="5222245" y="4487120"/>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E03FF748-CF76-9015-D544-B7DC4F5277D4}"/>
              </a:ext>
            </a:extLst>
          </p:cNvPr>
          <p:cNvSpPr txBox="1"/>
          <p:nvPr/>
        </p:nvSpPr>
        <p:spPr>
          <a:xfrm>
            <a:off x="5167413" y="4498619"/>
            <a:ext cx="1121434"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Groceries</a:t>
            </a:r>
          </a:p>
        </p:txBody>
      </p:sp>
      <p:cxnSp>
        <p:nvCxnSpPr>
          <p:cNvPr id="31" name="Straight Connector 30">
            <a:extLst>
              <a:ext uri="{FF2B5EF4-FFF2-40B4-BE49-F238E27FC236}">
                <a16:creationId xmlns:a16="http://schemas.microsoft.com/office/drawing/2014/main" id="{88F170E9-A7E1-FD0F-9EC4-32544B36268E}"/>
              </a:ext>
            </a:extLst>
          </p:cNvPr>
          <p:cNvCxnSpPr>
            <a:cxnSpLocks/>
          </p:cNvCxnSpPr>
          <p:nvPr/>
        </p:nvCxnSpPr>
        <p:spPr>
          <a:xfrm>
            <a:off x="5222245" y="4925134"/>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E488F489-BE6B-1886-CBBF-BCDE5DF505E2}"/>
              </a:ext>
            </a:extLst>
          </p:cNvPr>
          <p:cNvSpPr txBox="1"/>
          <p:nvPr/>
        </p:nvSpPr>
        <p:spPr>
          <a:xfrm>
            <a:off x="5161663" y="4986985"/>
            <a:ext cx="1293963"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Utilities</a:t>
            </a:r>
          </a:p>
        </p:txBody>
      </p:sp>
      <p:cxnSp>
        <p:nvCxnSpPr>
          <p:cNvPr id="35" name="Straight Connector 34">
            <a:extLst>
              <a:ext uri="{FF2B5EF4-FFF2-40B4-BE49-F238E27FC236}">
                <a16:creationId xmlns:a16="http://schemas.microsoft.com/office/drawing/2014/main" id="{0E7BE620-F21B-4D9F-4E2D-83B47DB10BC9}"/>
              </a:ext>
            </a:extLst>
          </p:cNvPr>
          <p:cNvCxnSpPr>
            <a:cxnSpLocks/>
          </p:cNvCxnSpPr>
          <p:nvPr/>
        </p:nvCxnSpPr>
        <p:spPr>
          <a:xfrm>
            <a:off x="5215208" y="5399545"/>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5F84B2A2-F2EC-DB1B-A274-12238FD2924C}"/>
              </a:ext>
            </a:extLst>
          </p:cNvPr>
          <p:cNvSpPr txBox="1"/>
          <p:nvPr/>
        </p:nvSpPr>
        <p:spPr>
          <a:xfrm>
            <a:off x="5204868" y="6166107"/>
            <a:ext cx="1604513"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Net</a:t>
            </a:r>
          </a:p>
        </p:txBody>
      </p:sp>
      <p:cxnSp>
        <p:nvCxnSpPr>
          <p:cNvPr id="37" name="Straight Connector 36">
            <a:extLst>
              <a:ext uri="{FF2B5EF4-FFF2-40B4-BE49-F238E27FC236}">
                <a16:creationId xmlns:a16="http://schemas.microsoft.com/office/drawing/2014/main" id="{C5DF221B-4FBB-E4FD-992C-CB504CD175EB}"/>
              </a:ext>
            </a:extLst>
          </p:cNvPr>
          <p:cNvCxnSpPr>
            <a:cxnSpLocks/>
          </p:cNvCxnSpPr>
          <p:nvPr/>
        </p:nvCxnSpPr>
        <p:spPr>
          <a:xfrm>
            <a:off x="5222245" y="6089708"/>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F385AAF2-BBA6-3228-52CE-226FB5F6E027}"/>
              </a:ext>
            </a:extLst>
          </p:cNvPr>
          <p:cNvSpPr txBox="1"/>
          <p:nvPr/>
        </p:nvSpPr>
        <p:spPr>
          <a:xfrm>
            <a:off x="5161663" y="5399545"/>
            <a:ext cx="1501062" cy="69249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Other </a:t>
            </a:r>
            <a:r>
              <a:rPr kumimoji="0" lang="en-US" sz="105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(Cell Phone, Internet, Car Insurance, Gas, </a:t>
            </a:r>
            <a:r>
              <a:rPr kumimoji="0" lang="en-US" sz="1050" b="1"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etc</a:t>
            </a:r>
            <a:r>
              <a:rPr kumimoji="0" lang="en-US" sz="105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t>
            </a:r>
          </a:p>
        </p:txBody>
      </p:sp>
      <p:cxnSp>
        <p:nvCxnSpPr>
          <p:cNvPr id="40" name="Straight Connector 39">
            <a:extLst>
              <a:ext uri="{FF2B5EF4-FFF2-40B4-BE49-F238E27FC236}">
                <a16:creationId xmlns:a16="http://schemas.microsoft.com/office/drawing/2014/main" id="{75EC7AA3-B19B-E821-F7A9-AFB02A08CE87}"/>
              </a:ext>
            </a:extLst>
          </p:cNvPr>
          <p:cNvCxnSpPr>
            <a:cxnSpLocks/>
          </p:cNvCxnSpPr>
          <p:nvPr/>
        </p:nvCxnSpPr>
        <p:spPr>
          <a:xfrm>
            <a:off x="5228963" y="2480156"/>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EE7540CE-187F-A0EF-C27F-CC7B6B9BDEFB}"/>
              </a:ext>
            </a:extLst>
          </p:cNvPr>
          <p:cNvSpPr txBox="1"/>
          <p:nvPr/>
        </p:nvSpPr>
        <p:spPr>
          <a:xfrm>
            <a:off x="5478376" y="1967440"/>
            <a:ext cx="2463829" cy="52322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Rental Housing</a:t>
            </a:r>
          </a:p>
        </p:txBody>
      </p:sp>
      <p:sp>
        <p:nvSpPr>
          <p:cNvPr id="43" name="TextBox 42">
            <a:extLst>
              <a:ext uri="{FF2B5EF4-FFF2-40B4-BE49-F238E27FC236}">
                <a16:creationId xmlns:a16="http://schemas.microsoft.com/office/drawing/2014/main" id="{16FD5A72-BB55-54F9-175B-408577A30058}"/>
              </a:ext>
            </a:extLst>
          </p:cNvPr>
          <p:cNvSpPr txBox="1"/>
          <p:nvPr/>
        </p:nvSpPr>
        <p:spPr>
          <a:xfrm>
            <a:off x="8589155" y="1971382"/>
            <a:ext cx="2976092" cy="4683277"/>
          </a:xfrm>
          <a:prstGeom prst="rect">
            <a:avLst/>
          </a:prstGeom>
          <a:solidFill>
            <a:srgbClr val="CCECFF"/>
          </a:solidFill>
          <a:ln w="38100">
            <a:noFill/>
          </a:ln>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4" name="TextBox 43">
            <a:extLst>
              <a:ext uri="{FF2B5EF4-FFF2-40B4-BE49-F238E27FC236}">
                <a16:creationId xmlns:a16="http://schemas.microsoft.com/office/drawing/2014/main" id="{5805F6F9-9B88-EAFA-AC72-E7DE5D52D9C8}"/>
              </a:ext>
            </a:extLst>
          </p:cNvPr>
          <p:cNvSpPr txBox="1"/>
          <p:nvPr/>
        </p:nvSpPr>
        <p:spPr>
          <a:xfrm>
            <a:off x="8546280" y="2469653"/>
            <a:ext cx="1483355" cy="646331"/>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Monthly Net Income</a:t>
            </a:r>
          </a:p>
        </p:txBody>
      </p:sp>
      <p:cxnSp>
        <p:nvCxnSpPr>
          <p:cNvPr id="45" name="Straight Connector 44">
            <a:extLst>
              <a:ext uri="{FF2B5EF4-FFF2-40B4-BE49-F238E27FC236}">
                <a16:creationId xmlns:a16="http://schemas.microsoft.com/office/drawing/2014/main" id="{6F7CAE67-0C97-61E0-3788-D5A00B982997}"/>
              </a:ext>
            </a:extLst>
          </p:cNvPr>
          <p:cNvCxnSpPr>
            <a:cxnSpLocks/>
            <a:endCxn id="43" idx="2"/>
          </p:cNvCxnSpPr>
          <p:nvPr/>
        </p:nvCxnSpPr>
        <p:spPr>
          <a:xfrm>
            <a:off x="10059824" y="2515300"/>
            <a:ext cx="17377" cy="413935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1669D3F1-1349-8426-E60E-3CC4FA6BD1EE}"/>
              </a:ext>
            </a:extLst>
          </p:cNvPr>
          <p:cNvCxnSpPr>
            <a:cxnSpLocks/>
          </p:cNvCxnSpPr>
          <p:nvPr/>
        </p:nvCxnSpPr>
        <p:spPr>
          <a:xfrm>
            <a:off x="8589155" y="3128304"/>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CC4C6278-2138-CC53-55C9-DC236E46C2BF}"/>
              </a:ext>
            </a:extLst>
          </p:cNvPr>
          <p:cNvSpPr txBox="1"/>
          <p:nvPr/>
        </p:nvSpPr>
        <p:spPr>
          <a:xfrm>
            <a:off x="8533594" y="3145660"/>
            <a:ext cx="1483355"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Housing Cost</a:t>
            </a:r>
          </a:p>
        </p:txBody>
      </p:sp>
      <p:cxnSp>
        <p:nvCxnSpPr>
          <p:cNvPr id="48" name="Straight Connector 47">
            <a:extLst>
              <a:ext uri="{FF2B5EF4-FFF2-40B4-BE49-F238E27FC236}">
                <a16:creationId xmlns:a16="http://schemas.microsoft.com/office/drawing/2014/main" id="{FBA11B15-8F7A-0150-CD2F-F5C823853B84}"/>
              </a:ext>
            </a:extLst>
          </p:cNvPr>
          <p:cNvCxnSpPr>
            <a:cxnSpLocks/>
          </p:cNvCxnSpPr>
          <p:nvPr/>
        </p:nvCxnSpPr>
        <p:spPr>
          <a:xfrm>
            <a:off x="8602591" y="3586902"/>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A86D2160-F169-9FB9-AB45-10D3C5D5F7AE}"/>
              </a:ext>
            </a:extLst>
          </p:cNvPr>
          <p:cNvSpPr txBox="1"/>
          <p:nvPr/>
        </p:nvSpPr>
        <p:spPr>
          <a:xfrm>
            <a:off x="8528573" y="3586902"/>
            <a:ext cx="1389052"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Car Payment</a:t>
            </a:r>
          </a:p>
        </p:txBody>
      </p:sp>
      <p:cxnSp>
        <p:nvCxnSpPr>
          <p:cNvPr id="50" name="Straight Connector 49">
            <a:extLst>
              <a:ext uri="{FF2B5EF4-FFF2-40B4-BE49-F238E27FC236}">
                <a16:creationId xmlns:a16="http://schemas.microsoft.com/office/drawing/2014/main" id="{18420D21-66D8-DF27-891E-DEE924312930}"/>
              </a:ext>
            </a:extLst>
          </p:cNvPr>
          <p:cNvCxnSpPr>
            <a:cxnSpLocks/>
          </p:cNvCxnSpPr>
          <p:nvPr/>
        </p:nvCxnSpPr>
        <p:spPr>
          <a:xfrm>
            <a:off x="8595873" y="4010566"/>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F029D364-7282-A715-3A51-20852AE5A7AE}"/>
              </a:ext>
            </a:extLst>
          </p:cNvPr>
          <p:cNvSpPr txBox="1"/>
          <p:nvPr/>
        </p:nvSpPr>
        <p:spPr>
          <a:xfrm>
            <a:off x="8533734" y="4082230"/>
            <a:ext cx="1535502"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Childcare</a:t>
            </a:r>
          </a:p>
        </p:txBody>
      </p:sp>
      <p:cxnSp>
        <p:nvCxnSpPr>
          <p:cNvPr id="52" name="Straight Connector 51">
            <a:extLst>
              <a:ext uri="{FF2B5EF4-FFF2-40B4-BE49-F238E27FC236}">
                <a16:creationId xmlns:a16="http://schemas.microsoft.com/office/drawing/2014/main" id="{26BDF517-4929-EF84-AEB9-5C2C8E8076D9}"/>
              </a:ext>
            </a:extLst>
          </p:cNvPr>
          <p:cNvCxnSpPr>
            <a:cxnSpLocks/>
          </p:cNvCxnSpPr>
          <p:nvPr/>
        </p:nvCxnSpPr>
        <p:spPr>
          <a:xfrm>
            <a:off x="8589155" y="4499440"/>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885AC1AC-4274-BB6B-F926-5411891DC22A}"/>
              </a:ext>
            </a:extLst>
          </p:cNvPr>
          <p:cNvSpPr txBox="1"/>
          <p:nvPr/>
        </p:nvSpPr>
        <p:spPr>
          <a:xfrm>
            <a:off x="8534323" y="4510939"/>
            <a:ext cx="1121434"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Groceries</a:t>
            </a:r>
          </a:p>
        </p:txBody>
      </p:sp>
      <p:cxnSp>
        <p:nvCxnSpPr>
          <p:cNvPr id="54" name="Straight Connector 53">
            <a:extLst>
              <a:ext uri="{FF2B5EF4-FFF2-40B4-BE49-F238E27FC236}">
                <a16:creationId xmlns:a16="http://schemas.microsoft.com/office/drawing/2014/main" id="{47D20F9B-636D-1879-E3A6-88DBE712B544}"/>
              </a:ext>
            </a:extLst>
          </p:cNvPr>
          <p:cNvCxnSpPr>
            <a:cxnSpLocks/>
          </p:cNvCxnSpPr>
          <p:nvPr/>
        </p:nvCxnSpPr>
        <p:spPr>
          <a:xfrm>
            <a:off x="8589155" y="4937454"/>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FD5728A5-1485-8C3E-2D95-F21F3C8282B1}"/>
              </a:ext>
            </a:extLst>
          </p:cNvPr>
          <p:cNvSpPr txBox="1"/>
          <p:nvPr/>
        </p:nvSpPr>
        <p:spPr>
          <a:xfrm>
            <a:off x="8528573" y="4999305"/>
            <a:ext cx="1293963"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Utilities</a:t>
            </a:r>
          </a:p>
        </p:txBody>
      </p:sp>
      <p:cxnSp>
        <p:nvCxnSpPr>
          <p:cNvPr id="56" name="Straight Connector 55">
            <a:extLst>
              <a:ext uri="{FF2B5EF4-FFF2-40B4-BE49-F238E27FC236}">
                <a16:creationId xmlns:a16="http://schemas.microsoft.com/office/drawing/2014/main" id="{5FD71B81-2D6C-0D7A-AB02-0E7E7F62655C}"/>
              </a:ext>
            </a:extLst>
          </p:cNvPr>
          <p:cNvCxnSpPr>
            <a:cxnSpLocks/>
          </p:cNvCxnSpPr>
          <p:nvPr/>
        </p:nvCxnSpPr>
        <p:spPr>
          <a:xfrm>
            <a:off x="8582118" y="5411865"/>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DAF6A03C-0C95-F09B-40AC-0A07E9CCC0CE}"/>
              </a:ext>
            </a:extLst>
          </p:cNvPr>
          <p:cNvSpPr txBox="1"/>
          <p:nvPr/>
        </p:nvSpPr>
        <p:spPr>
          <a:xfrm>
            <a:off x="8589155" y="6169131"/>
            <a:ext cx="1604513"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Net</a:t>
            </a:r>
          </a:p>
        </p:txBody>
      </p:sp>
      <p:cxnSp>
        <p:nvCxnSpPr>
          <p:cNvPr id="58" name="Straight Connector 57">
            <a:extLst>
              <a:ext uri="{FF2B5EF4-FFF2-40B4-BE49-F238E27FC236}">
                <a16:creationId xmlns:a16="http://schemas.microsoft.com/office/drawing/2014/main" id="{9B25038E-40D8-F4FD-8F34-FCC25684E203}"/>
              </a:ext>
            </a:extLst>
          </p:cNvPr>
          <p:cNvCxnSpPr>
            <a:cxnSpLocks/>
          </p:cNvCxnSpPr>
          <p:nvPr/>
        </p:nvCxnSpPr>
        <p:spPr>
          <a:xfrm>
            <a:off x="8589155" y="6102028"/>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E7292E8C-5CD6-A182-8945-A0B2BE75B74F}"/>
              </a:ext>
            </a:extLst>
          </p:cNvPr>
          <p:cNvSpPr txBox="1"/>
          <p:nvPr/>
        </p:nvSpPr>
        <p:spPr>
          <a:xfrm>
            <a:off x="8528573" y="5411865"/>
            <a:ext cx="1501062" cy="69249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Other </a:t>
            </a:r>
            <a:r>
              <a:rPr kumimoji="0" lang="en-US" sz="105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(Cell Phone, Internet, Car Insurance, Gas, </a:t>
            </a:r>
            <a:r>
              <a:rPr kumimoji="0" lang="en-US" sz="1050" b="1"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etc</a:t>
            </a:r>
            <a:r>
              <a:rPr kumimoji="0" lang="en-US" sz="105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t>
            </a:r>
          </a:p>
        </p:txBody>
      </p:sp>
      <p:cxnSp>
        <p:nvCxnSpPr>
          <p:cNvPr id="60" name="Straight Connector 59">
            <a:extLst>
              <a:ext uri="{FF2B5EF4-FFF2-40B4-BE49-F238E27FC236}">
                <a16:creationId xmlns:a16="http://schemas.microsoft.com/office/drawing/2014/main" id="{C0F22F8B-7C2B-ADC5-39BC-62D07A8CED0F}"/>
              </a:ext>
            </a:extLst>
          </p:cNvPr>
          <p:cNvCxnSpPr>
            <a:cxnSpLocks/>
          </p:cNvCxnSpPr>
          <p:nvPr/>
        </p:nvCxnSpPr>
        <p:spPr>
          <a:xfrm>
            <a:off x="8595873" y="2492476"/>
            <a:ext cx="296265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08D6F008-10CC-9581-6CA1-EEA7DDDD017E}"/>
              </a:ext>
            </a:extLst>
          </p:cNvPr>
          <p:cNvSpPr txBox="1"/>
          <p:nvPr/>
        </p:nvSpPr>
        <p:spPr>
          <a:xfrm>
            <a:off x="8589155" y="1979760"/>
            <a:ext cx="2969373" cy="523220"/>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Home Ownership</a:t>
            </a:r>
          </a:p>
        </p:txBody>
      </p:sp>
      <p:sp>
        <p:nvSpPr>
          <p:cNvPr id="4" name="TextBox 3">
            <a:extLst>
              <a:ext uri="{FF2B5EF4-FFF2-40B4-BE49-F238E27FC236}">
                <a16:creationId xmlns:a16="http://schemas.microsoft.com/office/drawing/2014/main" id="{46C77919-D045-57C7-84E4-FE295A0298A4}"/>
              </a:ext>
            </a:extLst>
          </p:cNvPr>
          <p:cNvSpPr txBox="1"/>
          <p:nvPr/>
        </p:nvSpPr>
        <p:spPr>
          <a:xfrm>
            <a:off x="6724477" y="2590636"/>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$6,823</a:t>
            </a:r>
          </a:p>
        </p:txBody>
      </p:sp>
      <p:sp>
        <p:nvSpPr>
          <p:cNvPr id="7" name="TextBox 6">
            <a:extLst>
              <a:ext uri="{FF2B5EF4-FFF2-40B4-BE49-F238E27FC236}">
                <a16:creationId xmlns:a16="http://schemas.microsoft.com/office/drawing/2014/main" id="{6C17A7E3-BEF0-C1F3-5CE6-802FDEFFFC09}"/>
              </a:ext>
            </a:extLst>
          </p:cNvPr>
          <p:cNvSpPr txBox="1"/>
          <p:nvPr/>
        </p:nvSpPr>
        <p:spPr>
          <a:xfrm>
            <a:off x="6724477" y="3131269"/>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$1,100</a:t>
            </a:r>
          </a:p>
        </p:txBody>
      </p:sp>
      <p:sp>
        <p:nvSpPr>
          <p:cNvPr id="8" name="TextBox 7">
            <a:extLst>
              <a:ext uri="{FF2B5EF4-FFF2-40B4-BE49-F238E27FC236}">
                <a16:creationId xmlns:a16="http://schemas.microsoft.com/office/drawing/2014/main" id="{F9313D18-88E5-55E2-C1F7-DB51DA51E6F6}"/>
              </a:ext>
            </a:extLst>
          </p:cNvPr>
          <p:cNvSpPr txBox="1"/>
          <p:nvPr/>
        </p:nvSpPr>
        <p:spPr>
          <a:xfrm>
            <a:off x="6731486" y="3576375"/>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$1,265</a:t>
            </a:r>
          </a:p>
        </p:txBody>
      </p:sp>
      <p:sp>
        <p:nvSpPr>
          <p:cNvPr id="9" name="TextBox 8">
            <a:extLst>
              <a:ext uri="{FF2B5EF4-FFF2-40B4-BE49-F238E27FC236}">
                <a16:creationId xmlns:a16="http://schemas.microsoft.com/office/drawing/2014/main" id="{FA397DC2-68DB-0BBD-C938-E98FC46EFF32}"/>
              </a:ext>
            </a:extLst>
          </p:cNvPr>
          <p:cNvSpPr txBox="1"/>
          <p:nvPr/>
        </p:nvSpPr>
        <p:spPr>
          <a:xfrm>
            <a:off x="6724477" y="4039818"/>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$1,280</a:t>
            </a:r>
          </a:p>
        </p:txBody>
      </p:sp>
      <p:sp>
        <p:nvSpPr>
          <p:cNvPr id="13" name="TextBox 12">
            <a:extLst>
              <a:ext uri="{FF2B5EF4-FFF2-40B4-BE49-F238E27FC236}">
                <a16:creationId xmlns:a16="http://schemas.microsoft.com/office/drawing/2014/main" id="{AFA63193-C16C-9C7F-324A-FCCCDAB0AF79}"/>
              </a:ext>
            </a:extLst>
          </p:cNvPr>
          <p:cNvSpPr txBox="1"/>
          <p:nvPr/>
        </p:nvSpPr>
        <p:spPr>
          <a:xfrm>
            <a:off x="6731486" y="4514228"/>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$1,252</a:t>
            </a:r>
          </a:p>
        </p:txBody>
      </p:sp>
      <p:sp>
        <p:nvSpPr>
          <p:cNvPr id="14" name="TextBox 13">
            <a:extLst>
              <a:ext uri="{FF2B5EF4-FFF2-40B4-BE49-F238E27FC236}">
                <a16:creationId xmlns:a16="http://schemas.microsoft.com/office/drawing/2014/main" id="{F45DC6FE-4024-7497-93E4-9F8B821F2AB4}"/>
              </a:ext>
            </a:extLst>
          </p:cNvPr>
          <p:cNvSpPr txBox="1"/>
          <p:nvPr/>
        </p:nvSpPr>
        <p:spPr>
          <a:xfrm>
            <a:off x="6731486" y="4949770"/>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$600</a:t>
            </a:r>
          </a:p>
        </p:txBody>
      </p:sp>
      <p:sp>
        <p:nvSpPr>
          <p:cNvPr id="16" name="TextBox 15">
            <a:extLst>
              <a:ext uri="{FF2B5EF4-FFF2-40B4-BE49-F238E27FC236}">
                <a16:creationId xmlns:a16="http://schemas.microsoft.com/office/drawing/2014/main" id="{75980F7F-F189-B048-84FA-4AD415F0D7C0}"/>
              </a:ext>
            </a:extLst>
          </p:cNvPr>
          <p:cNvSpPr txBox="1"/>
          <p:nvPr/>
        </p:nvSpPr>
        <p:spPr>
          <a:xfrm>
            <a:off x="6731195" y="5573447"/>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$750</a:t>
            </a:r>
          </a:p>
        </p:txBody>
      </p:sp>
      <p:sp>
        <p:nvSpPr>
          <p:cNvPr id="18" name="TextBox 17">
            <a:extLst>
              <a:ext uri="{FF2B5EF4-FFF2-40B4-BE49-F238E27FC236}">
                <a16:creationId xmlns:a16="http://schemas.microsoft.com/office/drawing/2014/main" id="{B1261AC7-B623-0A65-78F3-4BC0D39E744D}"/>
              </a:ext>
            </a:extLst>
          </p:cNvPr>
          <p:cNvSpPr txBox="1"/>
          <p:nvPr/>
        </p:nvSpPr>
        <p:spPr>
          <a:xfrm>
            <a:off x="6731195" y="6160026"/>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$525</a:t>
            </a:r>
          </a:p>
        </p:txBody>
      </p:sp>
      <p:sp>
        <p:nvSpPr>
          <p:cNvPr id="19" name="TextBox 18">
            <a:extLst>
              <a:ext uri="{FF2B5EF4-FFF2-40B4-BE49-F238E27FC236}">
                <a16:creationId xmlns:a16="http://schemas.microsoft.com/office/drawing/2014/main" id="{B220F0A1-A85B-3E31-36EB-5A7FB8D8C563}"/>
              </a:ext>
            </a:extLst>
          </p:cNvPr>
          <p:cNvSpPr txBox="1"/>
          <p:nvPr/>
        </p:nvSpPr>
        <p:spPr>
          <a:xfrm>
            <a:off x="10091387" y="2622033"/>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$6,823</a:t>
            </a:r>
          </a:p>
        </p:txBody>
      </p:sp>
      <p:sp>
        <p:nvSpPr>
          <p:cNvPr id="20" name="TextBox 19">
            <a:extLst>
              <a:ext uri="{FF2B5EF4-FFF2-40B4-BE49-F238E27FC236}">
                <a16:creationId xmlns:a16="http://schemas.microsoft.com/office/drawing/2014/main" id="{2B1C882D-8636-FABD-C5BD-E3C02123D319}"/>
              </a:ext>
            </a:extLst>
          </p:cNvPr>
          <p:cNvSpPr txBox="1"/>
          <p:nvPr/>
        </p:nvSpPr>
        <p:spPr>
          <a:xfrm>
            <a:off x="10093693" y="3138164"/>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$2,030</a:t>
            </a:r>
          </a:p>
        </p:txBody>
      </p:sp>
      <p:sp>
        <p:nvSpPr>
          <p:cNvPr id="22" name="TextBox 21">
            <a:extLst>
              <a:ext uri="{FF2B5EF4-FFF2-40B4-BE49-F238E27FC236}">
                <a16:creationId xmlns:a16="http://schemas.microsoft.com/office/drawing/2014/main" id="{16FCE4F8-76F6-B33C-6A8C-76515A8D9353}"/>
              </a:ext>
            </a:extLst>
          </p:cNvPr>
          <p:cNvSpPr txBox="1"/>
          <p:nvPr/>
        </p:nvSpPr>
        <p:spPr>
          <a:xfrm>
            <a:off x="10091387" y="3625350"/>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$1,265</a:t>
            </a:r>
          </a:p>
        </p:txBody>
      </p:sp>
      <p:sp>
        <p:nvSpPr>
          <p:cNvPr id="23" name="TextBox 22">
            <a:extLst>
              <a:ext uri="{FF2B5EF4-FFF2-40B4-BE49-F238E27FC236}">
                <a16:creationId xmlns:a16="http://schemas.microsoft.com/office/drawing/2014/main" id="{09855C4E-FA3F-1E12-2114-2A4F0B396E25}"/>
              </a:ext>
            </a:extLst>
          </p:cNvPr>
          <p:cNvSpPr txBox="1"/>
          <p:nvPr/>
        </p:nvSpPr>
        <p:spPr>
          <a:xfrm>
            <a:off x="10105010" y="4068258"/>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$1,280</a:t>
            </a:r>
          </a:p>
        </p:txBody>
      </p:sp>
      <p:sp>
        <p:nvSpPr>
          <p:cNvPr id="32" name="TextBox 31">
            <a:extLst>
              <a:ext uri="{FF2B5EF4-FFF2-40B4-BE49-F238E27FC236}">
                <a16:creationId xmlns:a16="http://schemas.microsoft.com/office/drawing/2014/main" id="{E240197D-6D07-A697-0B06-8C3174DD6FB8}"/>
              </a:ext>
            </a:extLst>
          </p:cNvPr>
          <p:cNvSpPr txBox="1"/>
          <p:nvPr/>
        </p:nvSpPr>
        <p:spPr>
          <a:xfrm>
            <a:off x="10083919" y="4514228"/>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$1,252</a:t>
            </a:r>
          </a:p>
        </p:txBody>
      </p:sp>
      <p:sp>
        <p:nvSpPr>
          <p:cNvPr id="33" name="TextBox 32">
            <a:extLst>
              <a:ext uri="{FF2B5EF4-FFF2-40B4-BE49-F238E27FC236}">
                <a16:creationId xmlns:a16="http://schemas.microsoft.com/office/drawing/2014/main" id="{91C62B05-4FE1-9C69-F1D5-0FD5B264F3FD}"/>
              </a:ext>
            </a:extLst>
          </p:cNvPr>
          <p:cNvSpPr txBox="1"/>
          <p:nvPr/>
        </p:nvSpPr>
        <p:spPr>
          <a:xfrm>
            <a:off x="10105010" y="4992841"/>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$650</a:t>
            </a:r>
          </a:p>
        </p:txBody>
      </p:sp>
      <p:sp>
        <p:nvSpPr>
          <p:cNvPr id="39" name="TextBox 38">
            <a:extLst>
              <a:ext uri="{FF2B5EF4-FFF2-40B4-BE49-F238E27FC236}">
                <a16:creationId xmlns:a16="http://schemas.microsoft.com/office/drawing/2014/main" id="{CDA579AC-18CD-31EA-65F5-E5A273A297FC}"/>
              </a:ext>
            </a:extLst>
          </p:cNvPr>
          <p:cNvSpPr txBox="1"/>
          <p:nvPr/>
        </p:nvSpPr>
        <p:spPr>
          <a:xfrm>
            <a:off x="10135762" y="5561127"/>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$750</a:t>
            </a:r>
          </a:p>
        </p:txBody>
      </p:sp>
      <p:sp>
        <p:nvSpPr>
          <p:cNvPr id="41" name="TextBox 40">
            <a:extLst>
              <a:ext uri="{FF2B5EF4-FFF2-40B4-BE49-F238E27FC236}">
                <a16:creationId xmlns:a16="http://schemas.microsoft.com/office/drawing/2014/main" id="{91632BDB-43D9-7D63-69B0-DDD2AC497522}"/>
              </a:ext>
            </a:extLst>
          </p:cNvPr>
          <p:cNvSpPr txBox="1"/>
          <p:nvPr/>
        </p:nvSpPr>
        <p:spPr>
          <a:xfrm>
            <a:off x="10154607" y="6170733"/>
            <a:ext cx="1351106"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$443</a:t>
            </a:r>
          </a:p>
        </p:txBody>
      </p:sp>
      <p:sp>
        <p:nvSpPr>
          <p:cNvPr id="159751" name="TextBox 159750">
            <a:extLst>
              <a:ext uri="{FF2B5EF4-FFF2-40B4-BE49-F238E27FC236}">
                <a16:creationId xmlns:a16="http://schemas.microsoft.com/office/drawing/2014/main" id="{ECBD3316-2EF2-DA5C-A455-9FC94F69C7E5}"/>
              </a:ext>
            </a:extLst>
          </p:cNvPr>
          <p:cNvSpPr txBox="1"/>
          <p:nvPr/>
        </p:nvSpPr>
        <p:spPr>
          <a:xfrm>
            <a:off x="564242" y="1959062"/>
            <a:ext cx="4403338" cy="4683277"/>
          </a:xfrm>
          <a:prstGeom prst="rect">
            <a:avLst/>
          </a:prstGeom>
          <a:solidFill>
            <a:srgbClr val="CCECFF"/>
          </a:solid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59752" name="TextBox 159751">
            <a:extLst>
              <a:ext uri="{FF2B5EF4-FFF2-40B4-BE49-F238E27FC236}">
                <a16:creationId xmlns:a16="http://schemas.microsoft.com/office/drawing/2014/main" id="{1D404D02-7413-EEFF-ABDA-3641EAD6F831}"/>
              </a:ext>
            </a:extLst>
          </p:cNvPr>
          <p:cNvSpPr txBox="1"/>
          <p:nvPr/>
        </p:nvSpPr>
        <p:spPr>
          <a:xfrm>
            <a:off x="1554220" y="1959062"/>
            <a:ext cx="2017925"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FAMILY OF 4</a:t>
            </a:r>
          </a:p>
        </p:txBody>
      </p:sp>
      <p:sp>
        <p:nvSpPr>
          <p:cNvPr id="159753" name="TextBox 159752">
            <a:extLst>
              <a:ext uri="{FF2B5EF4-FFF2-40B4-BE49-F238E27FC236}">
                <a16:creationId xmlns:a16="http://schemas.microsoft.com/office/drawing/2014/main" id="{39631371-49E9-70D3-6A44-B6FCE249E207}"/>
              </a:ext>
            </a:extLst>
          </p:cNvPr>
          <p:cNvSpPr txBox="1"/>
          <p:nvPr/>
        </p:nvSpPr>
        <p:spPr>
          <a:xfrm>
            <a:off x="458905" y="2402906"/>
            <a:ext cx="2713796" cy="1200329"/>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Welder</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$49,510 / Year</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Licensed Practical Nurse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$57,666 / Year</a:t>
            </a:r>
          </a:p>
        </p:txBody>
      </p:sp>
      <p:sp>
        <p:nvSpPr>
          <p:cNvPr id="159754" name="TextBox 159753">
            <a:extLst>
              <a:ext uri="{FF2B5EF4-FFF2-40B4-BE49-F238E27FC236}">
                <a16:creationId xmlns:a16="http://schemas.microsoft.com/office/drawing/2014/main" id="{4135F25C-CDA5-FF62-F4B9-4F1122B371A2}"/>
              </a:ext>
            </a:extLst>
          </p:cNvPr>
          <p:cNvSpPr txBox="1"/>
          <p:nvPr/>
        </p:nvSpPr>
        <p:spPr>
          <a:xfrm>
            <a:off x="575845" y="3810016"/>
            <a:ext cx="2362906" cy="2923877"/>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Annual Gross Income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$107,170 / Year*</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1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Monthly Gross Income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$8,930 / Month</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1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Hourly Income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$51.52 / Hour</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1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*120% of Area Median Household Income</a:t>
            </a:r>
          </a:p>
        </p:txBody>
      </p:sp>
      <p:sp>
        <p:nvSpPr>
          <p:cNvPr id="159755" name="TextBox 159754">
            <a:extLst>
              <a:ext uri="{FF2B5EF4-FFF2-40B4-BE49-F238E27FC236}">
                <a16:creationId xmlns:a16="http://schemas.microsoft.com/office/drawing/2014/main" id="{734173CF-5099-B2A7-ABD1-1D5CC6AEF07B}"/>
              </a:ext>
            </a:extLst>
          </p:cNvPr>
          <p:cNvSpPr txBox="1"/>
          <p:nvPr/>
        </p:nvSpPr>
        <p:spPr>
          <a:xfrm>
            <a:off x="2959946" y="5010868"/>
            <a:ext cx="1861464" cy="1200329"/>
          </a:xfrm>
          <a:custGeom>
            <a:avLst/>
            <a:gdLst>
              <a:gd name="csX0" fmla="*/ 0 w 1861464"/>
              <a:gd name="csY0" fmla="*/ 0 h 1200329"/>
              <a:gd name="csX1" fmla="*/ 446751 w 1861464"/>
              <a:gd name="csY1" fmla="*/ 0 h 1200329"/>
              <a:gd name="csX2" fmla="*/ 856273 w 1861464"/>
              <a:gd name="csY2" fmla="*/ 0 h 1200329"/>
              <a:gd name="csX3" fmla="*/ 1358869 w 1861464"/>
              <a:gd name="csY3" fmla="*/ 0 h 1200329"/>
              <a:gd name="csX4" fmla="*/ 1861464 w 1861464"/>
              <a:gd name="csY4" fmla="*/ 0 h 1200329"/>
              <a:gd name="csX5" fmla="*/ 1861464 w 1861464"/>
              <a:gd name="csY5" fmla="*/ 388106 h 1200329"/>
              <a:gd name="csX6" fmla="*/ 1861464 w 1861464"/>
              <a:gd name="csY6" fmla="*/ 764209 h 1200329"/>
              <a:gd name="csX7" fmla="*/ 1861464 w 1861464"/>
              <a:gd name="csY7" fmla="*/ 1200329 h 1200329"/>
              <a:gd name="csX8" fmla="*/ 1396098 w 1861464"/>
              <a:gd name="csY8" fmla="*/ 1200329 h 1200329"/>
              <a:gd name="csX9" fmla="*/ 986576 w 1861464"/>
              <a:gd name="csY9" fmla="*/ 1200329 h 1200329"/>
              <a:gd name="csX10" fmla="*/ 521210 w 1861464"/>
              <a:gd name="csY10" fmla="*/ 1200329 h 1200329"/>
              <a:gd name="csX11" fmla="*/ 0 w 1861464"/>
              <a:gd name="csY11" fmla="*/ 1200329 h 1200329"/>
              <a:gd name="csX12" fmla="*/ 0 w 1861464"/>
              <a:gd name="csY12" fmla="*/ 812223 h 1200329"/>
              <a:gd name="csX13" fmla="*/ 0 w 1861464"/>
              <a:gd name="csY13" fmla="*/ 424116 h 1200329"/>
              <a:gd name="csX14" fmla="*/ 0 w 1861464"/>
              <a:gd name="csY14" fmla="*/ 0 h 12003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861464" h="1200329" extrusionOk="0">
                <a:moveTo>
                  <a:pt x="0" y="0"/>
                </a:moveTo>
                <a:cubicBezTo>
                  <a:pt x="187169" y="-19583"/>
                  <a:pt x="335841" y="38088"/>
                  <a:pt x="446751" y="0"/>
                </a:cubicBezTo>
                <a:cubicBezTo>
                  <a:pt x="557661" y="-38088"/>
                  <a:pt x="706002" y="15033"/>
                  <a:pt x="856273" y="0"/>
                </a:cubicBezTo>
                <a:cubicBezTo>
                  <a:pt x="1006544" y="-15033"/>
                  <a:pt x="1257221" y="24960"/>
                  <a:pt x="1358869" y="0"/>
                </a:cubicBezTo>
                <a:cubicBezTo>
                  <a:pt x="1460517" y="-24960"/>
                  <a:pt x="1721548" y="14695"/>
                  <a:pt x="1861464" y="0"/>
                </a:cubicBezTo>
                <a:cubicBezTo>
                  <a:pt x="1865103" y="106620"/>
                  <a:pt x="1829468" y="250410"/>
                  <a:pt x="1861464" y="388106"/>
                </a:cubicBezTo>
                <a:cubicBezTo>
                  <a:pt x="1893460" y="525802"/>
                  <a:pt x="1819763" y="615648"/>
                  <a:pt x="1861464" y="764209"/>
                </a:cubicBezTo>
                <a:cubicBezTo>
                  <a:pt x="1903165" y="912770"/>
                  <a:pt x="1812330" y="1028836"/>
                  <a:pt x="1861464" y="1200329"/>
                </a:cubicBezTo>
                <a:cubicBezTo>
                  <a:pt x="1677531" y="1225851"/>
                  <a:pt x="1595456" y="1146965"/>
                  <a:pt x="1396098" y="1200329"/>
                </a:cubicBezTo>
                <a:cubicBezTo>
                  <a:pt x="1196740" y="1253693"/>
                  <a:pt x="1162060" y="1157141"/>
                  <a:pt x="986576" y="1200329"/>
                </a:cubicBezTo>
                <a:cubicBezTo>
                  <a:pt x="811092" y="1243517"/>
                  <a:pt x="709179" y="1195968"/>
                  <a:pt x="521210" y="1200329"/>
                </a:cubicBezTo>
                <a:cubicBezTo>
                  <a:pt x="333241" y="1204690"/>
                  <a:pt x="115507" y="1182112"/>
                  <a:pt x="0" y="1200329"/>
                </a:cubicBezTo>
                <a:cubicBezTo>
                  <a:pt x="-22892" y="1065119"/>
                  <a:pt x="32864" y="933028"/>
                  <a:pt x="0" y="812223"/>
                </a:cubicBezTo>
                <a:cubicBezTo>
                  <a:pt x="-32864" y="691418"/>
                  <a:pt x="32799" y="544289"/>
                  <a:pt x="0" y="424116"/>
                </a:cubicBezTo>
                <a:cubicBezTo>
                  <a:pt x="-32799" y="303943"/>
                  <a:pt x="23771" y="180863"/>
                  <a:pt x="0" y="0"/>
                </a:cubicBezTo>
                <a:close/>
              </a:path>
            </a:pathLst>
          </a:custGeom>
          <a:noFill/>
          <a:ln w="25400">
            <a:solidFill>
              <a:schemeClr val="tx1"/>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Maximum Affordable Housing Cost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$1,890 / Month</a:t>
            </a: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pic>
        <p:nvPicPr>
          <p:cNvPr id="3" name="Picture 2">
            <a:extLst>
              <a:ext uri="{FF2B5EF4-FFF2-40B4-BE49-F238E27FC236}">
                <a16:creationId xmlns:a16="http://schemas.microsoft.com/office/drawing/2014/main" id="{2090B83E-F06B-837A-F358-34A8161BEF5D}"/>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2097" t="1184" r="19726" b="54619"/>
          <a:stretch>
            <a:fillRect/>
          </a:stretch>
        </p:blipFill>
        <p:spPr bwMode="auto">
          <a:xfrm>
            <a:off x="3887204" y="2241875"/>
            <a:ext cx="1017635" cy="115957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CB5C339F-FB93-6BD5-D40C-25EEC76DD7CA}"/>
              </a:ext>
            </a:extLst>
          </p:cNvPr>
          <p:cNvPicPr>
            <a:picLocks noChangeAspect="1"/>
          </p:cNvPicPr>
          <p:nvPr/>
        </p:nvPicPr>
        <p:blipFill>
          <a:blip r:embed="rId6"/>
          <a:srcRect l="22075" t="291" r="24871" b="55963"/>
          <a:stretch>
            <a:fillRect/>
          </a:stretch>
        </p:blipFill>
        <p:spPr>
          <a:xfrm>
            <a:off x="3081115" y="2545404"/>
            <a:ext cx="991367" cy="1226164"/>
          </a:xfrm>
          <a:prstGeom prst="ellipse">
            <a:avLst/>
          </a:prstGeom>
          <a:ln>
            <a:noFill/>
          </a:ln>
          <a:effectLst>
            <a:softEdge rad="112500"/>
          </a:effectLst>
        </p:spPr>
      </p:pic>
      <p:pic>
        <p:nvPicPr>
          <p:cNvPr id="5" name="Picture 4">
            <a:extLst>
              <a:ext uri="{FF2B5EF4-FFF2-40B4-BE49-F238E27FC236}">
                <a16:creationId xmlns:a16="http://schemas.microsoft.com/office/drawing/2014/main" id="{0D7233F9-8055-2AE8-E502-D904EE2F05F5}"/>
              </a:ext>
            </a:extLst>
          </p:cNvPr>
          <p:cNvPicPr>
            <a:picLocks noChangeAspect="1"/>
          </p:cNvPicPr>
          <p:nvPr/>
        </p:nvPicPr>
        <p:blipFill>
          <a:blip r:embed="rId7"/>
          <a:srcRect l="19212" r="18719" b="52655"/>
          <a:stretch>
            <a:fillRect/>
          </a:stretch>
        </p:blipFill>
        <p:spPr>
          <a:xfrm>
            <a:off x="3778073" y="3316178"/>
            <a:ext cx="1104326" cy="1263548"/>
          </a:xfrm>
          <a:prstGeom prst="ellipse">
            <a:avLst/>
          </a:prstGeom>
          <a:ln>
            <a:noFill/>
          </a:ln>
          <a:effectLst>
            <a:softEdge rad="112500"/>
          </a:effectLst>
        </p:spPr>
      </p:pic>
      <p:pic>
        <p:nvPicPr>
          <p:cNvPr id="10" name="Picture 9" descr="A child with curly hair and hands up&#10;&#10;AI-generated content may be incorrect.">
            <a:extLst>
              <a:ext uri="{FF2B5EF4-FFF2-40B4-BE49-F238E27FC236}">
                <a16:creationId xmlns:a16="http://schemas.microsoft.com/office/drawing/2014/main" id="{8FBF919F-8F11-1F87-64EA-814DCAC0AA4E}"/>
              </a:ext>
            </a:extLst>
          </p:cNvPr>
          <p:cNvPicPr>
            <a:picLocks noChangeAspect="1"/>
          </p:cNvPicPr>
          <p:nvPr/>
        </p:nvPicPr>
        <p:blipFill>
          <a:blip r:embed="rId8" cstate="print">
            <a:extLst>
              <a:ext uri="{28A0092B-C50C-407E-A947-70E740481C1C}">
                <a14:useLocalDpi xmlns:a14="http://schemas.microsoft.com/office/drawing/2010/main" val="0"/>
              </a:ext>
            </a:extLst>
          </a:blip>
          <a:srcRect l="15644" t="1" r="27605" b="37724"/>
          <a:stretch>
            <a:fillRect/>
          </a:stretch>
        </p:blipFill>
        <p:spPr>
          <a:xfrm>
            <a:off x="2869325" y="3680217"/>
            <a:ext cx="1058056" cy="1115080"/>
          </a:xfrm>
          <a:prstGeom prst="ellipse">
            <a:avLst/>
          </a:prstGeom>
          <a:ln>
            <a:noFill/>
          </a:ln>
          <a:effectLst>
            <a:softEdge rad="112500"/>
          </a:effectLst>
        </p:spPr>
      </p:pic>
      <p:sp>
        <p:nvSpPr>
          <p:cNvPr id="62" name="Rectangle 3">
            <a:extLst>
              <a:ext uri="{FF2B5EF4-FFF2-40B4-BE49-F238E27FC236}">
                <a16:creationId xmlns:a16="http://schemas.microsoft.com/office/drawing/2014/main" id="{80C09B73-C0C3-2867-9D7C-061429B9162E}"/>
              </a:ext>
            </a:extLst>
          </p:cNvPr>
          <p:cNvSpPr>
            <a:spLocks noChangeArrowheads="1"/>
          </p:cNvSpPr>
          <p:nvPr/>
        </p:nvSpPr>
        <p:spPr bwMode="auto">
          <a:xfrm>
            <a:off x="702469" y="869950"/>
            <a:ext cx="112680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36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STARK COUNTY HOUSING STRATEGY</a:t>
            </a:r>
          </a:p>
        </p:txBody>
      </p:sp>
    </p:spTree>
    <p:extLst>
      <p:ext uri="{BB962C8B-B14F-4D97-AF65-F5344CB8AC3E}">
        <p14:creationId xmlns:p14="http://schemas.microsoft.com/office/powerpoint/2010/main" val="6663961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Shortage of available units</a:t>
            </a:r>
            <a:endParaRPr lang="en-US" sz="1600" dirty="0"/>
          </a:p>
        </p:txBody>
      </p:sp>
      <p:sp>
        <p:nvSpPr>
          <p:cNvPr id="2" name="TextBox 1">
            <a:extLst>
              <a:ext uri="{FF2B5EF4-FFF2-40B4-BE49-F238E27FC236}">
                <a16:creationId xmlns:a16="http://schemas.microsoft.com/office/drawing/2014/main" id="{0495235E-B7EB-8F5E-C4F0-06FD4EFFFE29}"/>
              </a:ext>
            </a:extLst>
          </p:cNvPr>
          <p:cNvSpPr txBox="1"/>
          <p:nvPr/>
        </p:nvSpPr>
        <p:spPr>
          <a:xfrm>
            <a:off x="575894" y="4782992"/>
            <a:ext cx="7904480" cy="246221"/>
          </a:xfrm>
          <a:prstGeom prst="rect">
            <a:avLst/>
          </a:prstGeom>
          <a:noFill/>
        </p:spPr>
        <p:txBody>
          <a:bodyPr wrap="square" rtlCol="0">
            <a:spAutoFit/>
          </a:bodyPr>
          <a:lstStyle/>
          <a:p>
            <a:r>
              <a:rPr lang="en-US" sz="1000" i="1" dirty="0"/>
              <a:t>*Based on certain assumptions and conditions; subject to change</a:t>
            </a:r>
          </a:p>
        </p:txBody>
      </p:sp>
      <p:graphicFrame>
        <p:nvGraphicFramePr>
          <p:cNvPr id="5" name="Table 4"/>
          <p:cNvGraphicFramePr>
            <a:graphicFrameLocks noGrp="1"/>
          </p:cNvGraphicFramePr>
          <p:nvPr>
            <p:extLst>
              <p:ext uri="{D42A27DB-BD31-4B8C-83A1-F6EECF244321}">
                <p14:modId xmlns:p14="http://schemas.microsoft.com/office/powerpoint/2010/main" val="1019252541"/>
              </p:ext>
            </p:extLst>
          </p:nvPr>
        </p:nvGraphicFramePr>
        <p:xfrm>
          <a:off x="586490" y="2781472"/>
          <a:ext cx="6689558" cy="1483360"/>
        </p:xfrm>
        <a:graphic>
          <a:graphicData uri="http://schemas.openxmlformats.org/drawingml/2006/table">
            <a:tbl>
              <a:tblPr firstRow="1" bandRow="1">
                <a:tableStyleId>{5C22544A-7EE6-4342-B048-85BDC9FD1C3A}</a:tableStyleId>
              </a:tblPr>
              <a:tblGrid>
                <a:gridCol w="3434517">
                  <a:extLst>
                    <a:ext uri="{9D8B030D-6E8A-4147-A177-3AD203B41FA5}">
                      <a16:colId xmlns:a16="http://schemas.microsoft.com/office/drawing/2014/main" val="2360126807"/>
                    </a:ext>
                  </a:extLst>
                </a:gridCol>
                <a:gridCol w="3255041">
                  <a:extLst>
                    <a:ext uri="{9D8B030D-6E8A-4147-A177-3AD203B41FA5}">
                      <a16:colId xmlns:a16="http://schemas.microsoft.com/office/drawing/2014/main" val="277866971"/>
                    </a:ext>
                  </a:extLst>
                </a:gridCol>
              </a:tblGrid>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b="0" dirty="0"/>
                        <a:t>INCOME BRACKETS</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b="0" dirty="0"/>
                        <a:t>HOUSING UNITS</a:t>
                      </a:r>
                      <a:r>
                        <a:rPr lang="en-US" b="0" baseline="0" dirty="0"/>
                        <a:t> NEEDED</a:t>
                      </a:r>
                      <a:endParaRPr lang="en-US" b="0" dirty="0"/>
                    </a:p>
                  </a:txBody>
                  <a:tcPr/>
                </a:tc>
                <a:extLst>
                  <a:ext uri="{0D108BD9-81ED-4DB2-BD59-A6C34878D82A}">
                    <a16:rowId xmlns:a16="http://schemas.microsoft.com/office/drawing/2014/main" val="3576813344"/>
                  </a:ext>
                </a:extLst>
              </a:tr>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dirty="0"/>
                        <a:t>$35,000</a:t>
                      </a:r>
                      <a:r>
                        <a:rPr lang="en-US" baseline="0" dirty="0"/>
                        <a:t> – $49,999</a:t>
                      </a:r>
                      <a:endParaRPr lang="en-US" dirty="0"/>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dirty="0"/>
                        <a:t>5,136</a:t>
                      </a:r>
                    </a:p>
                  </a:txBody>
                  <a:tcPr/>
                </a:tc>
                <a:extLst>
                  <a:ext uri="{0D108BD9-81ED-4DB2-BD59-A6C34878D82A}">
                    <a16:rowId xmlns:a16="http://schemas.microsoft.com/office/drawing/2014/main" val="62310656"/>
                  </a:ext>
                </a:extLst>
              </a:tr>
              <a:tr h="370840">
                <a:tc>
                  <a:txBody>
                    <a:bodyPr/>
                    <a:lstStyle/>
                    <a:p>
                      <a:pPr algn="ctr"/>
                      <a:r>
                        <a:rPr lang="en-US" dirty="0"/>
                        <a:t>$50,000 – $74,999</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dirty="0"/>
                        <a:t>2,981</a:t>
                      </a:r>
                    </a:p>
                  </a:txBody>
                  <a:tcPr/>
                </a:tc>
                <a:extLst>
                  <a:ext uri="{0D108BD9-81ED-4DB2-BD59-A6C34878D82A}">
                    <a16:rowId xmlns:a16="http://schemas.microsoft.com/office/drawing/2014/main" val="1070227707"/>
                  </a:ext>
                </a:extLst>
              </a:tr>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dirty="0"/>
                        <a:t>$75,000</a:t>
                      </a:r>
                      <a:r>
                        <a:rPr lang="en-US" baseline="0" dirty="0"/>
                        <a:t> –  $</a:t>
                      </a:r>
                      <a:r>
                        <a:rPr lang="en-US" dirty="0"/>
                        <a:t>99,999</a:t>
                      </a:r>
                    </a:p>
                  </a:txBody>
                  <a:tcPr/>
                </a:tc>
                <a:tc>
                  <a:txBody>
                    <a:bodyPr/>
                    <a:lstStyle/>
                    <a:p>
                      <a:pPr algn="ctr"/>
                      <a:r>
                        <a:rPr lang="en-US" dirty="0"/>
                        <a:t>4,760</a:t>
                      </a:r>
                    </a:p>
                  </a:txBody>
                  <a:tcPr/>
                </a:tc>
                <a:extLst>
                  <a:ext uri="{0D108BD9-81ED-4DB2-BD59-A6C34878D82A}">
                    <a16:rowId xmlns:a16="http://schemas.microsoft.com/office/drawing/2014/main" val="759639418"/>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810172873"/>
              </p:ext>
            </p:extLst>
          </p:nvPr>
        </p:nvGraphicFramePr>
        <p:xfrm>
          <a:off x="586490" y="4264832"/>
          <a:ext cx="6702029" cy="518160"/>
        </p:xfrm>
        <a:graphic>
          <a:graphicData uri="http://schemas.openxmlformats.org/drawingml/2006/table">
            <a:tbl>
              <a:tblPr firstRow="1" bandRow="1">
                <a:tableStyleId>{5C22544A-7EE6-4342-B048-85BDC9FD1C3A}</a:tableStyleId>
              </a:tblPr>
              <a:tblGrid>
                <a:gridCol w="1670308">
                  <a:extLst>
                    <a:ext uri="{9D8B030D-6E8A-4147-A177-3AD203B41FA5}">
                      <a16:colId xmlns:a16="http://schemas.microsoft.com/office/drawing/2014/main" val="2005401657"/>
                    </a:ext>
                  </a:extLst>
                </a:gridCol>
                <a:gridCol w="1670308">
                  <a:extLst>
                    <a:ext uri="{9D8B030D-6E8A-4147-A177-3AD203B41FA5}">
                      <a16:colId xmlns:a16="http://schemas.microsoft.com/office/drawing/2014/main" val="3530626471"/>
                    </a:ext>
                  </a:extLst>
                </a:gridCol>
                <a:gridCol w="116840">
                  <a:extLst>
                    <a:ext uri="{9D8B030D-6E8A-4147-A177-3AD203B41FA5}">
                      <a16:colId xmlns:a16="http://schemas.microsoft.com/office/drawing/2014/main" val="3831705947"/>
                    </a:ext>
                  </a:extLst>
                </a:gridCol>
                <a:gridCol w="3244573">
                  <a:extLst>
                    <a:ext uri="{9D8B030D-6E8A-4147-A177-3AD203B41FA5}">
                      <a16:colId xmlns:a16="http://schemas.microsoft.com/office/drawing/2014/main" val="3742688848"/>
                    </a:ext>
                  </a:extLst>
                </a:gridCol>
              </a:tblGrid>
              <a:tr h="0">
                <a:tc gridSpan="3">
                  <a:txBody>
                    <a:bodyPr/>
                    <a:lstStyle/>
                    <a:p>
                      <a:pPr algn="ctr"/>
                      <a:r>
                        <a:rPr lang="en-US" sz="2800" b="1" dirty="0">
                          <a:solidFill>
                            <a:schemeClr val="bg1"/>
                          </a:solidFill>
                        </a:rPr>
                        <a:t>TOTAL</a:t>
                      </a:r>
                    </a:p>
                  </a:txBody>
                  <a:tcPr/>
                </a:tc>
                <a:tc hMerge="1">
                  <a:txBody>
                    <a:bodyPr/>
                    <a:lstStyle/>
                    <a:p>
                      <a:endParaRPr lang="en-US" sz="2800" b="1" dirty="0">
                        <a:solidFill>
                          <a:srgbClr val="FF0000"/>
                        </a:solidFill>
                      </a:endParaRPr>
                    </a:p>
                  </a:txBody>
                  <a:tcPr/>
                </a:tc>
                <a:tc hMerge="1">
                  <a:txBody>
                    <a:bodyPr/>
                    <a:lstStyle/>
                    <a:p>
                      <a:endParaRPr lang="en-US" sz="2800" b="1" dirty="0">
                        <a:solidFill>
                          <a:srgbClr val="FF0000"/>
                        </a:solidFill>
                      </a:endParaRPr>
                    </a:p>
                  </a:txBody>
                  <a:tcPr/>
                </a:tc>
                <a:tc>
                  <a:txBody>
                    <a:bodyPr/>
                    <a:lstStyle/>
                    <a:p>
                      <a:pPr algn="ctr"/>
                      <a:r>
                        <a:rPr lang="en-US" sz="2800" b="1" dirty="0">
                          <a:solidFill>
                            <a:schemeClr val="bg1"/>
                          </a:solidFill>
                        </a:rPr>
                        <a:t>12,877</a:t>
                      </a:r>
                      <a:r>
                        <a:rPr lang="en-US" sz="2800" b="1" baseline="30000" dirty="0">
                          <a:solidFill>
                            <a:schemeClr val="bg1"/>
                          </a:solidFill>
                        </a:rPr>
                        <a:t>*</a:t>
                      </a:r>
                    </a:p>
                  </a:txBody>
                  <a:tcPr marT="0"/>
                </a:tc>
                <a:extLst>
                  <a:ext uri="{0D108BD9-81ED-4DB2-BD59-A6C34878D82A}">
                    <a16:rowId xmlns:a16="http://schemas.microsoft.com/office/drawing/2014/main" val="3547326937"/>
                  </a:ext>
                </a:extLst>
              </a:tr>
            </a:tbl>
          </a:graphicData>
        </a:graphic>
      </p:graphicFrame>
      <p:pic>
        <p:nvPicPr>
          <p:cNvPr id="3" name="Picture 14" descr="Opinion: Housing shortage is... - Sunshine Coast BC Canada | Facebook">
            <a:extLst>
              <a:ext uri="{FF2B5EF4-FFF2-40B4-BE49-F238E27FC236}">
                <a16:creationId xmlns:a16="http://schemas.microsoft.com/office/drawing/2014/main" id="{F7A4D929-6A64-9CC8-51FB-E73DEFB10D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16253" y="2408402"/>
            <a:ext cx="3680710" cy="275698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logo with blue and purple text&#10;&#10;Description automatically generated">
            <a:extLst>
              <a:ext uri="{FF2B5EF4-FFF2-40B4-BE49-F238E27FC236}">
                <a16:creationId xmlns:a16="http://schemas.microsoft.com/office/drawing/2014/main" id="{725900FC-A06F-801E-21C0-88953E3E4C1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77730" y="6066789"/>
            <a:ext cx="727710" cy="734695"/>
          </a:xfrm>
          <a:prstGeom prst="rect">
            <a:avLst/>
          </a:prstGeom>
        </p:spPr>
      </p:pic>
      <p:pic>
        <p:nvPicPr>
          <p:cNvPr id="8" name="Picture 7" descr="A logo for a business&#10;&#10;AI-generated content may be incorrect.">
            <a:extLst>
              <a:ext uri="{FF2B5EF4-FFF2-40B4-BE49-F238E27FC236}">
                <a16:creationId xmlns:a16="http://schemas.microsoft.com/office/drawing/2014/main" id="{D676DC1C-4F9E-F66C-A078-97CA1788E91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505440" y="6010275"/>
            <a:ext cx="1644015"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A diagram of a economic development&#10;&#10;AI-generated content may be incorrect.">
            <a:extLst>
              <a:ext uri="{FF2B5EF4-FFF2-40B4-BE49-F238E27FC236}">
                <a16:creationId xmlns:a16="http://schemas.microsoft.com/office/drawing/2014/main" id="{F1EC2FF1-FB17-0F51-D298-AEDB7B13155F}"/>
              </a:ext>
            </a:extLst>
          </p:cNvPr>
          <p:cNvPicPr>
            <a:picLocks noChangeAspect="1"/>
          </p:cNvPicPr>
          <p:nvPr/>
        </p:nvPicPr>
        <p:blipFill>
          <a:blip r:embed="rId5"/>
          <a:stretch>
            <a:fillRect/>
          </a:stretch>
        </p:blipFill>
        <p:spPr>
          <a:xfrm>
            <a:off x="575895" y="5828782"/>
            <a:ext cx="1783484" cy="897627"/>
          </a:xfrm>
          <a:prstGeom prst="rect">
            <a:avLst/>
          </a:prstGeom>
        </p:spPr>
      </p:pic>
    </p:spTree>
    <p:extLst>
      <p:ext uri="{BB962C8B-B14F-4D97-AF65-F5344CB8AC3E}">
        <p14:creationId xmlns:p14="http://schemas.microsoft.com/office/powerpoint/2010/main" val="27752234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DC9392-F3E9-B631-868B-49E3A7034CC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34AC00B-368F-667C-EF1C-E5045799B9DC}"/>
              </a:ext>
            </a:extLst>
          </p:cNvPr>
          <p:cNvSpPr txBox="1"/>
          <p:nvPr/>
        </p:nvSpPr>
        <p:spPr>
          <a:xfrm>
            <a:off x="2511425" y="733425"/>
            <a:ext cx="7192963" cy="523220"/>
          </a:xfrm>
          <a:prstGeom prst="rect">
            <a:avLst/>
          </a:prstGeom>
          <a:noFill/>
        </p:spPr>
        <p:txBody>
          <a:bodyP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panose="020B0502020104020203"/>
                <a:ea typeface="+mn-ea"/>
                <a:cs typeface="+mn-cs"/>
              </a:rPr>
              <a:t>Who We Are </a:t>
            </a:r>
          </a:p>
        </p:txBody>
      </p:sp>
      <p:pic>
        <p:nvPicPr>
          <p:cNvPr id="129027" name="Picture 1" descr="A logo for a company&#10;&#10;AI-generated content may be incorrect.">
            <a:extLst>
              <a:ext uri="{FF2B5EF4-FFF2-40B4-BE49-F238E27FC236}">
                <a16:creationId xmlns:a16="http://schemas.microsoft.com/office/drawing/2014/main" id="{B962806A-925B-4924-FE5D-8D9A025DB3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475" y="696913"/>
            <a:ext cx="1530350" cy="83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28" name="Picture 4">
            <a:extLst>
              <a:ext uri="{FF2B5EF4-FFF2-40B4-BE49-F238E27FC236}">
                <a16:creationId xmlns:a16="http://schemas.microsoft.com/office/drawing/2014/main" id="{2C080222-7424-ED86-4D8C-0410A6046B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63250" y="722313"/>
            <a:ext cx="947738"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29" name="Picture 1">
            <a:extLst>
              <a:ext uri="{FF2B5EF4-FFF2-40B4-BE49-F238E27FC236}">
                <a16:creationId xmlns:a16="http://schemas.microsoft.com/office/drawing/2014/main" id="{AE9DA5FA-FC4E-AFDB-4D8C-2CB6A06E0E4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1463" y="2354263"/>
            <a:ext cx="5835650" cy="387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30" name="Picture 3">
            <a:extLst>
              <a:ext uri="{FF2B5EF4-FFF2-40B4-BE49-F238E27FC236}">
                <a16:creationId xmlns:a16="http://schemas.microsoft.com/office/drawing/2014/main" id="{8B9487E8-5CC9-9AF6-5A00-1BFEE693161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62688" y="2354263"/>
            <a:ext cx="5657850" cy="387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EBC89449-C1B8-66C7-0D24-C23CC96420E4}"/>
              </a:ext>
            </a:extLst>
          </p:cNvPr>
          <p:cNvPicPr>
            <a:picLocks noChangeAspect="1"/>
          </p:cNvPicPr>
          <p:nvPr/>
        </p:nvPicPr>
        <p:blipFill>
          <a:blip r:embed="rId7"/>
          <a:srcRect l="2779"/>
          <a:stretch>
            <a:fillRect/>
          </a:stretch>
        </p:blipFill>
        <p:spPr>
          <a:xfrm>
            <a:off x="8783783" y="2473769"/>
            <a:ext cx="2927206" cy="3640838"/>
          </a:xfrm>
          <a:prstGeom prst="rect">
            <a:avLst/>
          </a:prstGeom>
        </p:spPr>
      </p:pic>
    </p:spTree>
    <p:extLst>
      <p:ext uri="{BB962C8B-B14F-4D97-AF65-F5344CB8AC3E}">
        <p14:creationId xmlns:p14="http://schemas.microsoft.com/office/powerpoint/2010/main" val="559735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120F2B-C972-9C44-177B-6775FEFFBFB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7CE9BE8-7CB8-88DE-7937-EDCF8C862179}"/>
              </a:ext>
            </a:extLst>
          </p:cNvPr>
          <p:cNvSpPr>
            <a:spLocks noGrp="1"/>
          </p:cNvSpPr>
          <p:nvPr>
            <p:ph type="title"/>
          </p:nvPr>
        </p:nvSpPr>
        <p:spPr>
          <a:xfrm>
            <a:off x="432105" y="702156"/>
            <a:ext cx="11296069" cy="1013800"/>
          </a:xfrm>
        </p:spPr>
        <p:txBody>
          <a:bodyPr/>
          <a:lstStyle/>
          <a:p>
            <a:r>
              <a:rPr lang="en-US" dirty="0"/>
              <a:t>Stark county housing PLAN</a:t>
            </a:r>
          </a:p>
        </p:txBody>
      </p:sp>
      <p:pic>
        <p:nvPicPr>
          <p:cNvPr id="14" name="Picture 13" descr="A logo with blue and purple text&#10;&#10;Description automatically generated">
            <a:extLst>
              <a:ext uri="{FF2B5EF4-FFF2-40B4-BE49-F238E27FC236}">
                <a16:creationId xmlns:a16="http://schemas.microsoft.com/office/drawing/2014/main" id="{600261A9-C741-FC89-F70C-A2540798D95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17583" y="5974185"/>
            <a:ext cx="727710" cy="734695"/>
          </a:xfrm>
          <a:prstGeom prst="rect">
            <a:avLst/>
          </a:prstGeom>
        </p:spPr>
      </p:pic>
      <p:pic>
        <p:nvPicPr>
          <p:cNvPr id="17" name="Picture 16" descr="A logo for a business&#10;&#10;AI-generated content may be incorrect.">
            <a:extLst>
              <a:ext uri="{FF2B5EF4-FFF2-40B4-BE49-F238E27FC236}">
                <a16:creationId xmlns:a16="http://schemas.microsoft.com/office/drawing/2014/main" id="{3D1E8653-B1AF-D365-AC37-D1216E34ED4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241602" y="5917671"/>
            <a:ext cx="1644015"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descr="A diagram of a economic development&#10;&#10;AI-generated content may be incorrect.">
            <a:extLst>
              <a:ext uri="{FF2B5EF4-FFF2-40B4-BE49-F238E27FC236}">
                <a16:creationId xmlns:a16="http://schemas.microsoft.com/office/drawing/2014/main" id="{A32115B9-6A38-6FB7-D73A-49B59FBA0F59}"/>
              </a:ext>
            </a:extLst>
          </p:cNvPr>
          <p:cNvPicPr>
            <a:picLocks noChangeAspect="1"/>
          </p:cNvPicPr>
          <p:nvPr/>
        </p:nvPicPr>
        <p:blipFill>
          <a:blip r:embed="rId4"/>
          <a:stretch>
            <a:fillRect/>
          </a:stretch>
        </p:blipFill>
        <p:spPr>
          <a:xfrm>
            <a:off x="432104" y="6123856"/>
            <a:ext cx="1374118" cy="691593"/>
          </a:xfrm>
          <a:prstGeom prst="rect">
            <a:avLst/>
          </a:prstGeom>
        </p:spPr>
      </p:pic>
      <p:sp>
        <p:nvSpPr>
          <p:cNvPr id="16" name="TextBox 15">
            <a:extLst>
              <a:ext uri="{FF2B5EF4-FFF2-40B4-BE49-F238E27FC236}">
                <a16:creationId xmlns:a16="http://schemas.microsoft.com/office/drawing/2014/main" id="{3A8C5C6A-0E1A-369E-270E-D02A709EEFC1}"/>
              </a:ext>
            </a:extLst>
          </p:cNvPr>
          <p:cNvSpPr txBox="1"/>
          <p:nvPr/>
        </p:nvSpPr>
        <p:spPr>
          <a:xfrm>
            <a:off x="533665" y="2534258"/>
            <a:ext cx="11124670" cy="1569660"/>
          </a:xfrm>
          <a:prstGeom prst="rect">
            <a:avLst/>
          </a:prstGeom>
          <a:noFill/>
        </p:spPr>
        <p:txBody>
          <a:bodyPr wrap="square">
            <a:spAutoFit/>
          </a:bodyPr>
          <a:lstStyle/>
          <a:p>
            <a:pPr algn="just"/>
            <a:r>
              <a:rPr lang="en-US" sz="3200" b="1" u="sng" dirty="0"/>
              <a:t>Primary Goal</a:t>
            </a:r>
            <a:r>
              <a:rPr lang="en-US" sz="3200" b="1" dirty="0"/>
              <a:t>: Eliminate the housing imbalance in the targeted segment for Stark County’s workforce within the income range of $35,000 - $100,000 by 2030.</a:t>
            </a:r>
          </a:p>
        </p:txBody>
      </p:sp>
      <p:sp>
        <p:nvSpPr>
          <p:cNvPr id="3" name="TextBox 2">
            <a:extLst>
              <a:ext uri="{FF2B5EF4-FFF2-40B4-BE49-F238E27FC236}">
                <a16:creationId xmlns:a16="http://schemas.microsoft.com/office/drawing/2014/main" id="{D30F4CB0-75BA-4DB6-A933-2E182586694F}"/>
              </a:ext>
            </a:extLst>
          </p:cNvPr>
          <p:cNvSpPr txBox="1"/>
          <p:nvPr/>
        </p:nvSpPr>
        <p:spPr>
          <a:xfrm>
            <a:off x="1974483" y="4454276"/>
            <a:ext cx="8211312" cy="584775"/>
          </a:xfrm>
          <a:prstGeom prst="rect">
            <a:avLst/>
          </a:prstGeom>
          <a:noFill/>
        </p:spPr>
        <p:txBody>
          <a:bodyPr wrap="square">
            <a:spAutoFit/>
          </a:bodyPr>
          <a:lstStyle/>
          <a:p>
            <a:r>
              <a:rPr lang="en-US" sz="3200" b="1" dirty="0">
                <a:solidFill>
                  <a:srgbClr val="FF0000"/>
                </a:solidFill>
              </a:rPr>
              <a:t>DOING NOTHING IS NOT AN OPTION!</a:t>
            </a:r>
          </a:p>
        </p:txBody>
      </p:sp>
    </p:spTree>
    <p:extLst>
      <p:ext uri="{BB962C8B-B14F-4D97-AF65-F5344CB8AC3E}">
        <p14:creationId xmlns:p14="http://schemas.microsoft.com/office/powerpoint/2010/main" val="1719039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C095D-9B12-0F81-1232-A4C0EDC5CA1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CC9C817-6BBB-A00F-A21F-6E4237803BDC}"/>
              </a:ext>
            </a:extLst>
          </p:cNvPr>
          <p:cNvSpPr>
            <a:spLocks noGrp="1"/>
          </p:cNvSpPr>
          <p:nvPr>
            <p:ph idx="1"/>
          </p:nvPr>
        </p:nvSpPr>
        <p:spPr>
          <a:xfrm>
            <a:off x="432105" y="2017636"/>
            <a:ext cx="5663895" cy="2166730"/>
          </a:xfrm>
        </p:spPr>
        <p:txBody>
          <a:bodyPr>
            <a:normAutofit/>
          </a:bodyPr>
          <a:lstStyle/>
          <a:p>
            <a:pPr marL="457200" lvl="1" indent="0">
              <a:buNone/>
            </a:pPr>
            <a:endParaRPr lang="en-US" dirty="0"/>
          </a:p>
          <a:p>
            <a:pPr marL="457200" lvl="1" indent="0">
              <a:buNone/>
            </a:pPr>
            <a:endParaRPr lang="en-US" sz="1300" dirty="0"/>
          </a:p>
        </p:txBody>
      </p:sp>
      <p:sp>
        <p:nvSpPr>
          <p:cNvPr id="4" name="Title 3">
            <a:extLst>
              <a:ext uri="{FF2B5EF4-FFF2-40B4-BE49-F238E27FC236}">
                <a16:creationId xmlns:a16="http://schemas.microsoft.com/office/drawing/2014/main" id="{B63BE123-10BC-FFC3-4E4E-697638CD7568}"/>
              </a:ext>
            </a:extLst>
          </p:cNvPr>
          <p:cNvSpPr>
            <a:spLocks noGrp="1"/>
          </p:cNvSpPr>
          <p:nvPr>
            <p:ph type="title"/>
          </p:nvPr>
        </p:nvSpPr>
        <p:spPr>
          <a:xfrm>
            <a:off x="432105" y="702156"/>
            <a:ext cx="11296069" cy="1013800"/>
          </a:xfrm>
        </p:spPr>
        <p:txBody>
          <a:bodyPr/>
          <a:lstStyle/>
          <a:p>
            <a:r>
              <a:rPr lang="en-US" dirty="0"/>
              <a:t>Stark county housing needs analysis </a:t>
            </a:r>
          </a:p>
        </p:txBody>
      </p:sp>
      <p:sp>
        <p:nvSpPr>
          <p:cNvPr id="6" name="TextBox 5">
            <a:extLst>
              <a:ext uri="{FF2B5EF4-FFF2-40B4-BE49-F238E27FC236}">
                <a16:creationId xmlns:a16="http://schemas.microsoft.com/office/drawing/2014/main" id="{3C8C1AB9-1B13-9C4A-1A9A-09C189EF7013}"/>
              </a:ext>
            </a:extLst>
          </p:cNvPr>
          <p:cNvSpPr txBox="1"/>
          <p:nvPr/>
        </p:nvSpPr>
        <p:spPr>
          <a:xfrm>
            <a:off x="463828" y="2017636"/>
            <a:ext cx="3909172" cy="3262432"/>
          </a:xfrm>
          <a:prstGeom prst="rect">
            <a:avLst/>
          </a:prstGeom>
          <a:noFill/>
        </p:spPr>
        <p:txBody>
          <a:bodyPr wrap="square" rtlCol="0">
            <a:spAutoFit/>
          </a:bodyPr>
          <a:lstStyle/>
          <a:p>
            <a:r>
              <a:rPr lang="en-US" sz="3600" b="1" dirty="0"/>
              <a:t>How do we do it?</a:t>
            </a:r>
          </a:p>
          <a:p>
            <a:endParaRPr lang="en-US" sz="3600" b="1" dirty="0"/>
          </a:p>
          <a:p>
            <a:pPr marL="285750" indent="-285750">
              <a:buClr>
                <a:schemeClr val="accent2"/>
              </a:buClr>
              <a:buFont typeface="Wingdings" panose="05000000000000000000" pitchFamily="2" charset="2"/>
              <a:buChar char="§"/>
            </a:pPr>
            <a:r>
              <a:rPr lang="en-US" dirty="0"/>
              <a:t>Execute action plans around the 9 high level study recommendations</a:t>
            </a:r>
          </a:p>
          <a:p>
            <a:pPr>
              <a:buClr>
                <a:schemeClr val="accent2"/>
              </a:buClr>
            </a:pPr>
            <a:endParaRPr lang="en-US" sz="800" dirty="0"/>
          </a:p>
          <a:p>
            <a:pPr marL="742950" lvl="1" indent="-285750">
              <a:buClr>
                <a:schemeClr val="accent2"/>
              </a:buClr>
              <a:buFont typeface="Wingdings" panose="05000000000000000000" pitchFamily="2" charset="2"/>
              <a:buChar char="§"/>
            </a:pPr>
            <a:r>
              <a:rPr lang="en-US" dirty="0"/>
              <a:t>Grouped into 5 main priorities for Working Teams</a:t>
            </a:r>
          </a:p>
          <a:p>
            <a:pPr marL="285750" indent="-285750">
              <a:buClr>
                <a:schemeClr val="accent2"/>
              </a:buClr>
              <a:buFont typeface="Wingdings" panose="05000000000000000000" pitchFamily="2" charset="2"/>
              <a:buChar char="§"/>
            </a:pPr>
            <a:endParaRPr lang="en-US" dirty="0"/>
          </a:p>
          <a:p>
            <a:pPr marL="285750" indent="-285750">
              <a:buClr>
                <a:schemeClr val="accent2"/>
              </a:buClr>
              <a:buFont typeface="Wingdings" panose="05000000000000000000" pitchFamily="2" charset="2"/>
              <a:buChar char="§"/>
            </a:pPr>
            <a:r>
              <a:rPr lang="en-US" dirty="0"/>
              <a:t>Create, build, and maintain  community momentum</a:t>
            </a:r>
          </a:p>
        </p:txBody>
      </p:sp>
      <p:pic>
        <p:nvPicPr>
          <p:cNvPr id="2" name="Picture 1" descr="A logo with blue and purple text&#10;&#10;Description automatically generated">
            <a:extLst>
              <a:ext uri="{FF2B5EF4-FFF2-40B4-BE49-F238E27FC236}">
                <a16:creationId xmlns:a16="http://schemas.microsoft.com/office/drawing/2014/main" id="{725900FC-A06F-801E-21C0-88953E3E4C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45666" y="6091730"/>
            <a:ext cx="655060" cy="661348"/>
          </a:xfrm>
          <a:prstGeom prst="rect">
            <a:avLst/>
          </a:prstGeom>
        </p:spPr>
      </p:pic>
      <p:pic>
        <p:nvPicPr>
          <p:cNvPr id="5" name="Picture 4" descr="A logo for a business&#10;&#10;AI-generated content may be incorrect.">
            <a:extLst>
              <a:ext uri="{FF2B5EF4-FFF2-40B4-BE49-F238E27FC236}">
                <a16:creationId xmlns:a16="http://schemas.microsoft.com/office/drawing/2014/main" id="{D676DC1C-4F9E-F66C-A078-97CA1788E91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00726" y="6091730"/>
            <a:ext cx="1206970" cy="622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A diagram of a economic development&#10;&#10;AI-generated content may be incorrect.">
            <a:extLst>
              <a:ext uri="{FF2B5EF4-FFF2-40B4-BE49-F238E27FC236}">
                <a16:creationId xmlns:a16="http://schemas.microsoft.com/office/drawing/2014/main" id="{F1EC2FF1-FB17-0F51-D298-AEDB7B13155F}"/>
              </a:ext>
            </a:extLst>
          </p:cNvPr>
          <p:cNvPicPr>
            <a:picLocks noChangeAspect="1"/>
          </p:cNvPicPr>
          <p:nvPr/>
        </p:nvPicPr>
        <p:blipFill>
          <a:blip r:embed="rId4"/>
          <a:stretch>
            <a:fillRect/>
          </a:stretch>
        </p:blipFill>
        <p:spPr>
          <a:xfrm>
            <a:off x="432105" y="5947851"/>
            <a:ext cx="1599895" cy="805227"/>
          </a:xfrm>
          <a:prstGeom prst="rect">
            <a:avLst/>
          </a:prstGeom>
        </p:spPr>
      </p:pic>
      <p:pic>
        <p:nvPicPr>
          <p:cNvPr id="9" name="Picture 8">
            <a:extLst>
              <a:ext uri="{FF2B5EF4-FFF2-40B4-BE49-F238E27FC236}">
                <a16:creationId xmlns:a16="http://schemas.microsoft.com/office/drawing/2014/main" id="{950FF5DB-1882-2C0D-35D2-809605475686}"/>
              </a:ext>
            </a:extLst>
          </p:cNvPr>
          <p:cNvPicPr>
            <a:picLocks noChangeAspect="1"/>
          </p:cNvPicPr>
          <p:nvPr/>
        </p:nvPicPr>
        <p:blipFill>
          <a:blip r:embed="rId5"/>
          <a:stretch>
            <a:fillRect/>
          </a:stretch>
        </p:blipFill>
        <p:spPr>
          <a:xfrm>
            <a:off x="4404722" y="1847088"/>
            <a:ext cx="7323449" cy="4244641"/>
          </a:xfrm>
          <a:prstGeom prst="rect">
            <a:avLst/>
          </a:prstGeom>
        </p:spPr>
      </p:pic>
    </p:spTree>
    <p:extLst>
      <p:ext uri="{BB962C8B-B14F-4D97-AF65-F5344CB8AC3E}">
        <p14:creationId xmlns:p14="http://schemas.microsoft.com/office/powerpoint/2010/main" val="25935605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5B817-589B-53A2-4B26-5A5E386323F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3F2F5DF-253B-2FAD-9ADB-A43A9A2E7A21}"/>
              </a:ext>
            </a:extLst>
          </p:cNvPr>
          <p:cNvSpPr>
            <a:spLocks noGrp="1"/>
          </p:cNvSpPr>
          <p:nvPr>
            <p:ph idx="1"/>
          </p:nvPr>
        </p:nvSpPr>
        <p:spPr>
          <a:xfrm>
            <a:off x="416244" y="2885543"/>
            <a:ext cx="5663895" cy="2166730"/>
          </a:xfrm>
        </p:spPr>
        <p:txBody>
          <a:bodyPr>
            <a:normAutofit/>
          </a:bodyPr>
          <a:lstStyle/>
          <a:p>
            <a:pPr marL="457200" lvl="1" indent="0">
              <a:buNone/>
            </a:pPr>
            <a:endParaRPr lang="en-US" dirty="0"/>
          </a:p>
          <a:p>
            <a:pPr marL="457200" lvl="1" indent="0">
              <a:buNone/>
            </a:pPr>
            <a:endParaRPr lang="en-US" sz="1300" dirty="0"/>
          </a:p>
        </p:txBody>
      </p:sp>
      <p:sp>
        <p:nvSpPr>
          <p:cNvPr id="4" name="Title 3">
            <a:extLst>
              <a:ext uri="{FF2B5EF4-FFF2-40B4-BE49-F238E27FC236}">
                <a16:creationId xmlns:a16="http://schemas.microsoft.com/office/drawing/2014/main" id="{1C086B63-66EA-D777-8FF0-F2981BF6794D}"/>
              </a:ext>
            </a:extLst>
          </p:cNvPr>
          <p:cNvSpPr>
            <a:spLocks noGrp="1"/>
          </p:cNvSpPr>
          <p:nvPr>
            <p:ph type="title"/>
          </p:nvPr>
        </p:nvSpPr>
        <p:spPr>
          <a:xfrm>
            <a:off x="432105" y="702156"/>
            <a:ext cx="11296069" cy="1013800"/>
          </a:xfrm>
        </p:spPr>
        <p:txBody>
          <a:bodyPr>
            <a:normAutofit/>
          </a:bodyPr>
          <a:lstStyle/>
          <a:p>
            <a:r>
              <a:rPr lang="en-US" sz="4400" dirty="0"/>
              <a:t>Housing priorities</a:t>
            </a:r>
          </a:p>
        </p:txBody>
      </p:sp>
      <p:pic>
        <p:nvPicPr>
          <p:cNvPr id="2" name="Picture 1" descr="A logo with blue and purple text&#10;&#10;Description automatically generated">
            <a:extLst>
              <a:ext uri="{FF2B5EF4-FFF2-40B4-BE49-F238E27FC236}">
                <a16:creationId xmlns:a16="http://schemas.microsoft.com/office/drawing/2014/main" id="{3D84CABF-40ED-FF42-37D5-437DA57E5DC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45666" y="6091730"/>
            <a:ext cx="655060" cy="661348"/>
          </a:xfrm>
          <a:prstGeom prst="rect">
            <a:avLst/>
          </a:prstGeom>
        </p:spPr>
      </p:pic>
      <p:pic>
        <p:nvPicPr>
          <p:cNvPr id="5" name="Picture 4" descr="A logo for a business&#10;&#10;AI-generated content may be incorrect.">
            <a:extLst>
              <a:ext uri="{FF2B5EF4-FFF2-40B4-BE49-F238E27FC236}">
                <a16:creationId xmlns:a16="http://schemas.microsoft.com/office/drawing/2014/main" id="{22B872C6-0148-E74C-A3BD-5521AF52EAA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00726" y="6091730"/>
            <a:ext cx="1206970" cy="622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A diagram of a economic development&#10;&#10;AI-generated content may be incorrect.">
            <a:extLst>
              <a:ext uri="{FF2B5EF4-FFF2-40B4-BE49-F238E27FC236}">
                <a16:creationId xmlns:a16="http://schemas.microsoft.com/office/drawing/2014/main" id="{20FAF89A-6C9A-3CE2-7A47-8AA178919B00}"/>
              </a:ext>
            </a:extLst>
          </p:cNvPr>
          <p:cNvPicPr>
            <a:picLocks noChangeAspect="1"/>
          </p:cNvPicPr>
          <p:nvPr/>
        </p:nvPicPr>
        <p:blipFill>
          <a:blip r:embed="rId4"/>
          <a:stretch>
            <a:fillRect/>
          </a:stretch>
        </p:blipFill>
        <p:spPr>
          <a:xfrm>
            <a:off x="416244" y="6031549"/>
            <a:ext cx="1475717" cy="742728"/>
          </a:xfrm>
          <a:prstGeom prst="rect">
            <a:avLst/>
          </a:prstGeom>
        </p:spPr>
      </p:pic>
      <p:sp>
        <p:nvSpPr>
          <p:cNvPr id="9" name="Arrow: Pentagon 8">
            <a:extLst>
              <a:ext uri="{FF2B5EF4-FFF2-40B4-BE49-F238E27FC236}">
                <a16:creationId xmlns:a16="http://schemas.microsoft.com/office/drawing/2014/main" id="{C997B909-7393-5861-65FB-C60F6C6637C0}"/>
              </a:ext>
            </a:extLst>
          </p:cNvPr>
          <p:cNvSpPr/>
          <p:nvPr/>
        </p:nvSpPr>
        <p:spPr>
          <a:xfrm>
            <a:off x="432104" y="1843550"/>
            <a:ext cx="3520440" cy="914400"/>
          </a:xfrm>
          <a:prstGeom prst="homePlate">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Century Gothic" panose="020B0502020202020204" pitchFamily="34" charset="0"/>
              </a:rPr>
              <a:t>EDUCATION &amp; COMMUNICATION</a:t>
            </a:r>
          </a:p>
        </p:txBody>
      </p:sp>
      <p:sp>
        <p:nvSpPr>
          <p:cNvPr id="10" name="Rectangle 9">
            <a:extLst>
              <a:ext uri="{FF2B5EF4-FFF2-40B4-BE49-F238E27FC236}">
                <a16:creationId xmlns:a16="http://schemas.microsoft.com/office/drawing/2014/main" id="{368BD626-1775-C7A4-263C-01CB80B26B1D}"/>
              </a:ext>
            </a:extLst>
          </p:cNvPr>
          <p:cNvSpPr/>
          <p:nvPr/>
        </p:nvSpPr>
        <p:spPr>
          <a:xfrm>
            <a:off x="4229803" y="1843550"/>
            <a:ext cx="7498370" cy="914400"/>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Century Gothic" panose="020B0502020202020204" pitchFamily="34" charset="0"/>
              </a:rPr>
              <a:t>Educate elected officials on the importance of affordable housing. Create a marketing campaign to educate the public and build support for different types of housing and their benefits.</a:t>
            </a:r>
          </a:p>
        </p:txBody>
      </p:sp>
      <p:sp>
        <p:nvSpPr>
          <p:cNvPr id="11" name="TextBox 10">
            <a:extLst>
              <a:ext uri="{FF2B5EF4-FFF2-40B4-BE49-F238E27FC236}">
                <a16:creationId xmlns:a16="http://schemas.microsoft.com/office/drawing/2014/main" id="{C59B8CCE-D3DD-FF55-CA76-BAE893A1D358}"/>
              </a:ext>
            </a:extLst>
          </p:cNvPr>
          <p:cNvSpPr txBox="1"/>
          <p:nvPr/>
        </p:nvSpPr>
        <p:spPr>
          <a:xfrm>
            <a:off x="904400" y="2757950"/>
            <a:ext cx="10351477" cy="3416320"/>
          </a:xfrm>
          <a:prstGeom prst="rect">
            <a:avLst/>
          </a:prstGeom>
          <a:noFill/>
        </p:spPr>
        <p:txBody>
          <a:bodyPr wrap="square" rtlCol="0">
            <a:spAutoFit/>
          </a:bodyPr>
          <a:lstStyle/>
          <a:p>
            <a:pPr marL="285750" indent="-285750">
              <a:buClr>
                <a:srgbClr val="002060"/>
              </a:buClr>
              <a:buFont typeface="Wingdings" panose="05000000000000000000" pitchFamily="2" charset="2"/>
              <a:buChar char="Ø"/>
            </a:pPr>
            <a:r>
              <a:rPr lang="en-US" sz="2400" b="1" dirty="0">
                <a:latin typeface="Century Gothic" panose="020B0502020202020204" pitchFamily="34" charset="0"/>
              </a:rPr>
              <a:t>Meetings with 10 local governments to discuss issues and priorities</a:t>
            </a:r>
          </a:p>
          <a:p>
            <a:pPr marL="285750" indent="-285750">
              <a:buClr>
                <a:srgbClr val="002060"/>
              </a:buClr>
              <a:buFont typeface="Wingdings" panose="05000000000000000000" pitchFamily="2" charset="2"/>
              <a:buChar char="Ø"/>
            </a:pPr>
            <a:r>
              <a:rPr lang="en-US" sz="2400" b="1" dirty="0">
                <a:latin typeface="Century Gothic" panose="020B0502020202020204" pitchFamily="34" charset="0"/>
              </a:rPr>
              <a:t>Meeting with Countywide School Superintendents</a:t>
            </a:r>
          </a:p>
          <a:p>
            <a:pPr marL="285750" indent="-285750">
              <a:buClr>
                <a:srgbClr val="002060"/>
              </a:buClr>
              <a:buFont typeface="Wingdings" panose="05000000000000000000" pitchFamily="2" charset="2"/>
              <a:buChar char="Ø"/>
            </a:pPr>
            <a:r>
              <a:rPr lang="en-US" sz="2400" b="1" dirty="0">
                <a:latin typeface="Century Gothic" panose="020B0502020202020204" pitchFamily="34" charset="0"/>
              </a:rPr>
              <a:t>Community meeting with expert speakers and strategy updates, approximately 150 attendees</a:t>
            </a:r>
          </a:p>
          <a:p>
            <a:pPr marL="285750" indent="-285750">
              <a:buClr>
                <a:srgbClr val="002060"/>
              </a:buClr>
              <a:buFont typeface="Wingdings" panose="05000000000000000000" pitchFamily="2" charset="2"/>
              <a:buChar char="Ø"/>
            </a:pPr>
            <a:r>
              <a:rPr lang="en-US" sz="2400" b="1" dirty="0">
                <a:latin typeface="Century Gothic" panose="020B0502020202020204" pitchFamily="34" charset="0"/>
              </a:rPr>
              <a:t>Communications plan outlined and assets are being created</a:t>
            </a:r>
          </a:p>
          <a:p>
            <a:pPr marL="742950" lvl="1" indent="-285750">
              <a:buClr>
                <a:srgbClr val="002060"/>
              </a:buClr>
              <a:buFont typeface="Wingdings" panose="05000000000000000000" pitchFamily="2" charset="2"/>
              <a:buChar char="Ø"/>
            </a:pPr>
            <a:r>
              <a:rPr lang="en-US" sz="2400" b="1" dirty="0">
                <a:latin typeface="Century Gothic" panose="020B0502020202020204" pitchFamily="34" charset="0"/>
              </a:rPr>
              <a:t>Op-Eds</a:t>
            </a:r>
          </a:p>
          <a:p>
            <a:pPr marL="742950" lvl="1" indent="-285750">
              <a:buClr>
                <a:srgbClr val="002060"/>
              </a:buClr>
              <a:buFont typeface="Wingdings" panose="05000000000000000000" pitchFamily="2" charset="2"/>
              <a:buChar char="Ø"/>
            </a:pPr>
            <a:r>
              <a:rPr lang="en-US" sz="2400" b="1" dirty="0">
                <a:latin typeface="Century Gothic" panose="020B0502020202020204" pitchFamily="34" charset="0"/>
              </a:rPr>
              <a:t>Blog Posts</a:t>
            </a:r>
          </a:p>
          <a:p>
            <a:pPr marL="742950" lvl="1" indent="-285750">
              <a:buClr>
                <a:srgbClr val="002060"/>
              </a:buClr>
              <a:buFont typeface="Wingdings" panose="05000000000000000000" pitchFamily="2" charset="2"/>
              <a:buChar char="Ø"/>
            </a:pPr>
            <a:r>
              <a:rPr lang="en-US" sz="2400" b="1" dirty="0">
                <a:latin typeface="Century Gothic" panose="020B0502020202020204" pitchFamily="34" charset="0"/>
              </a:rPr>
              <a:t>Videos</a:t>
            </a:r>
          </a:p>
          <a:p>
            <a:pPr marL="285750" indent="-285750">
              <a:buClr>
                <a:srgbClr val="002060"/>
              </a:buClr>
              <a:buFont typeface="Wingdings" panose="05000000000000000000" pitchFamily="2" charset="2"/>
              <a:buChar char="Ø"/>
            </a:pPr>
            <a:r>
              <a:rPr lang="en-US" sz="2400" b="1" dirty="0">
                <a:latin typeface="Century Gothic" panose="020B0502020202020204" pitchFamily="34" charset="0"/>
              </a:rPr>
              <a:t>Creating case studies to demonstrate costs and timelines</a:t>
            </a:r>
          </a:p>
        </p:txBody>
      </p:sp>
    </p:spTree>
    <p:extLst>
      <p:ext uri="{BB962C8B-B14F-4D97-AF65-F5344CB8AC3E}">
        <p14:creationId xmlns:p14="http://schemas.microsoft.com/office/powerpoint/2010/main" val="29735337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88A7F-7538-9612-9BAE-F54B2BF78C6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BAD5D0-CB47-8113-990E-28DCB778935A}"/>
              </a:ext>
            </a:extLst>
          </p:cNvPr>
          <p:cNvSpPr>
            <a:spLocks noGrp="1"/>
          </p:cNvSpPr>
          <p:nvPr>
            <p:ph idx="1"/>
          </p:nvPr>
        </p:nvSpPr>
        <p:spPr>
          <a:xfrm>
            <a:off x="416244" y="2885543"/>
            <a:ext cx="5663895" cy="2166730"/>
          </a:xfrm>
        </p:spPr>
        <p:txBody>
          <a:bodyPr>
            <a:normAutofit/>
          </a:bodyPr>
          <a:lstStyle/>
          <a:p>
            <a:pPr marL="457200" lvl="1" indent="0">
              <a:buNone/>
            </a:pPr>
            <a:endParaRPr lang="en-US" dirty="0"/>
          </a:p>
          <a:p>
            <a:pPr marL="457200" lvl="1" indent="0">
              <a:buNone/>
            </a:pPr>
            <a:endParaRPr lang="en-US" sz="1300" dirty="0"/>
          </a:p>
        </p:txBody>
      </p:sp>
      <p:sp>
        <p:nvSpPr>
          <p:cNvPr id="4" name="Title 3">
            <a:extLst>
              <a:ext uri="{FF2B5EF4-FFF2-40B4-BE49-F238E27FC236}">
                <a16:creationId xmlns:a16="http://schemas.microsoft.com/office/drawing/2014/main" id="{2107C155-2AC6-C85C-E9BF-8122793D4FA5}"/>
              </a:ext>
            </a:extLst>
          </p:cNvPr>
          <p:cNvSpPr>
            <a:spLocks noGrp="1"/>
          </p:cNvSpPr>
          <p:nvPr>
            <p:ph type="title"/>
          </p:nvPr>
        </p:nvSpPr>
        <p:spPr>
          <a:xfrm>
            <a:off x="432105" y="702156"/>
            <a:ext cx="11296069" cy="1013800"/>
          </a:xfrm>
        </p:spPr>
        <p:txBody>
          <a:bodyPr>
            <a:normAutofit/>
          </a:bodyPr>
          <a:lstStyle/>
          <a:p>
            <a:r>
              <a:rPr lang="en-US" sz="4400" dirty="0"/>
              <a:t>Housing priorities</a:t>
            </a:r>
          </a:p>
        </p:txBody>
      </p:sp>
      <p:pic>
        <p:nvPicPr>
          <p:cNvPr id="2" name="Picture 1" descr="A logo with blue and purple text&#10;&#10;Description automatically generated">
            <a:extLst>
              <a:ext uri="{FF2B5EF4-FFF2-40B4-BE49-F238E27FC236}">
                <a16:creationId xmlns:a16="http://schemas.microsoft.com/office/drawing/2014/main" id="{5581E33B-3297-9D55-4B45-398665F2C7C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45666" y="6091730"/>
            <a:ext cx="655060" cy="661348"/>
          </a:xfrm>
          <a:prstGeom prst="rect">
            <a:avLst/>
          </a:prstGeom>
        </p:spPr>
      </p:pic>
      <p:pic>
        <p:nvPicPr>
          <p:cNvPr id="5" name="Picture 4" descr="A logo for a business&#10;&#10;AI-generated content may be incorrect.">
            <a:extLst>
              <a:ext uri="{FF2B5EF4-FFF2-40B4-BE49-F238E27FC236}">
                <a16:creationId xmlns:a16="http://schemas.microsoft.com/office/drawing/2014/main" id="{FA99F81B-D1FF-0F2F-C553-159337878F4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00726" y="6091730"/>
            <a:ext cx="1206970" cy="622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A diagram of a economic development&#10;&#10;AI-generated content may be incorrect.">
            <a:extLst>
              <a:ext uri="{FF2B5EF4-FFF2-40B4-BE49-F238E27FC236}">
                <a16:creationId xmlns:a16="http://schemas.microsoft.com/office/drawing/2014/main" id="{4E6927AE-4D6C-3D7E-45C4-DA6EC8CCA56E}"/>
              </a:ext>
            </a:extLst>
          </p:cNvPr>
          <p:cNvPicPr>
            <a:picLocks noChangeAspect="1"/>
          </p:cNvPicPr>
          <p:nvPr/>
        </p:nvPicPr>
        <p:blipFill>
          <a:blip r:embed="rId4"/>
          <a:stretch>
            <a:fillRect/>
          </a:stretch>
        </p:blipFill>
        <p:spPr>
          <a:xfrm>
            <a:off x="432105" y="6010350"/>
            <a:ext cx="1475717" cy="742728"/>
          </a:xfrm>
          <a:prstGeom prst="rect">
            <a:avLst/>
          </a:prstGeom>
        </p:spPr>
      </p:pic>
      <p:sp>
        <p:nvSpPr>
          <p:cNvPr id="6" name="Arrow: Pentagon 5">
            <a:extLst>
              <a:ext uri="{FF2B5EF4-FFF2-40B4-BE49-F238E27FC236}">
                <a16:creationId xmlns:a16="http://schemas.microsoft.com/office/drawing/2014/main" id="{23CC8295-0ED3-16ED-6DE6-A86C1B5D7DFD}"/>
              </a:ext>
            </a:extLst>
          </p:cNvPr>
          <p:cNvSpPr/>
          <p:nvPr/>
        </p:nvSpPr>
        <p:spPr>
          <a:xfrm>
            <a:off x="463826" y="1927466"/>
            <a:ext cx="3518494" cy="914400"/>
          </a:xfrm>
          <a:prstGeom prst="homePlate">
            <a:avLst/>
          </a:prstGeom>
          <a:solidFill>
            <a:srgbClr val="00999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Century Gothic" panose="020B0502020202020204" pitchFamily="34" charset="0"/>
              </a:rPr>
              <a:t>PROCESS &amp; TECHNOLOGY</a:t>
            </a:r>
          </a:p>
        </p:txBody>
      </p:sp>
      <p:sp>
        <p:nvSpPr>
          <p:cNvPr id="8" name="Rectangle 7">
            <a:extLst>
              <a:ext uri="{FF2B5EF4-FFF2-40B4-BE49-F238E27FC236}">
                <a16:creationId xmlns:a16="http://schemas.microsoft.com/office/drawing/2014/main" id="{57F646AD-8E0A-CA4B-1759-B99129E0331B}"/>
              </a:ext>
            </a:extLst>
          </p:cNvPr>
          <p:cNvSpPr/>
          <p:nvPr/>
        </p:nvSpPr>
        <p:spPr>
          <a:xfrm>
            <a:off x="4229804" y="1927466"/>
            <a:ext cx="7498370" cy="914400"/>
          </a:xfrm>
          <a:prstGeom prst="rect">
            <a:avLst/>
          </a:prstGeom>
          <a:solidFill>
            <a:srgbClr val="00999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Century Gothic" panose="020B0502020202020204" pitchFamily="34" charset="0"/>
              </a:rPr>
              <a:t>Build out a submission portal to expedite review and approval of development plans. Create a more user-friendly permitting process to include an accelerated/pre-approved option.</a:t>
            </a:r>
          </a:p>
        </p:txBody>
      </p:sp>
      <p:sp>
        <p:nvSpPr>
          <p:cNvPr id="11" name="TextBox 10">
            <a:extLst>
              <a:ext uri="{FF2B5EF4-FFF2-40B4-BE49-F238E27FC236}">
                <a16:creationId xmlns:a16="http://schemas.microsoft.com/office/drawing/2014/main" id="{742E23AA-B2C9-38CC-1BB9-206ABFCB0A35}"/>
              </a:ext>
            </a:extLst>
          </p:cNvPr>
          <p:cNvSpPr txBox="1"/>
          <p:nvPr/>
        </p:nvSpPr>
        <p:spPr>
          <a:xfrm>
            <a:off x="825389" y="3090072"/>
            <a:ext cx="10902785" cy="2308324"/>
          </a:xfrm>
          <a:prstGeom prst="rect">
            <a:avLst/>
          </a:prstGeom>
          <a:noFill/>
        </p:spPr>
        <p:txBody>
          <a:bodyPr wrap="square" rtlCol="0">
            <a:spAutoFit/>
          </a:bodyPr>
          <a:lstStyle/>
          <a:p>
            <a:pPr marL="342900" indent="-342900">
              <a:buClr>
                <a:srgbClr val="009999"/>
              </a:buClr>
              <a:buFont typeface="Wingdings" panose="05000000000000000000" pitchFamily="2" charset="2"/>
              <a:buChar char="Ø"/>
            </a:pPr>
            <a:r>
              <a:rPr lang="en-US" sz="2400" b="1" dirty="0">
                <a:latin typeface="Century Gothic" panose="020B0502020202020204" pitchFamily="34" charset="0"/>
              </a:rPr>
              <a:t>Researching vendors to establish an online submission portal for plans to review, approve, and issue permits from start to finish of a project</a:t>
            </a:r>
          </a:p>
          <a:p>
            <a:pPr marL="342900" indent="-342900">
              <a:buClr>
                <a:srgbClr val="009999"/>
              </a:buClr>
              <a:buFont typeface="Wingdings" panose="05000000000000000000" pitchFamily="2" charset="2"/>
              <a:buChar char="Ø"/>
            </a:pPr>
            <a:r>
              <a:rPr lang="en-US" sz="2400" b="1" dirty="0">
                <a:latin typeface="Century Gothic" panose="020B0502020202020204" pitchFamily="34" charset="0"/>
              </a:rPr>
              <a:t>Reviewing processes to create efficiencies and avoid delays</a:t>
            </a:r>
          </a:p>
          <a:p>
            <a:pPr marL="342900" indent="-342900">
              <a:buClr>
                <a:srgbClr val="009999"/>
              </a:buClr>
              <a:buFont typeface="Wingdings" panose="05000000000000000000" pitchFamily="2" charset="2"/>
              <a:buChar char="Ø"/>
            </a:pPr>
            <a:r>
              <a:rPr lang="en-US" sz="2400" b="1" dirty="0">
                <a:latin typeface="Century Gothic" panose="020B0502020202020204" pitchFamily="34" charset="0"/>
              </a:rPr>
              <a:t>Look into processes to renovate properties that distressed within existing neighborhoods</a:t>
            </a:r>
          </a:p>
          <a:p>
            <a:pPr marL="342900" indent="-342900">
              <a:buClr>
                <a:srgbClr val="009999"/>
              </a:buClr>
              <a:buFont typeface="Wingdings" panose="05000000000000000000" pitchFamily="2" charset="2"/>
              <a:buChar char="Ø"/>
            </a:pPr>
            <a:endParaRPr lang="en-US" sz="2400" b="1" dirty="0">
              <a:latin typeface="Century Gothic" panose="020B0502020202020204" pitchFamily="34" charset="0"/>
            </a:endParaRPr>
          </a:p>
        </p:txBody>
      </p:sp>
    </p:spTree>
    <p:extLst>
      <p:ext uri="{BB962C8B-B14F-4D97-AF65-F5344CB8AC3E}">
        <p14:creationId xmlns:p14="http://schemas.microsoft.com/office/powerpoint/2010/main" val="38309579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15439-D498-FF6E-D543-96FB20AB3EE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3410FC-3F98-EAFA-F2E0-EB8759994ECD}"/>
              </a:ext>
            </a:extLst>
          </p:cNvPr>
          <p:cNvSpPr>
            <a:spLocks noGrp="1"/>
          </p:cNvSpPr>
          <p:nvPr>
            <p:ph idx="1"/>
          </p:nvPr>
        </p:nvSpPr>
        <p:spPr>
          <a:xfrm>
            <a:off x="416244" y="2885543"/>
            <a:ext cx="5663895" cy="2166730"/>
          </a:xfrm>
        </p:spPr>
        <p:txBody>
          <a:bodyPr>
            <a:normAutofit/>
          </a:bodyPr>
          <a:lstStyle/>
          <a:p>
            <a:pPr marL="457200" lvl="1" indent="0">
              <a:buNone/>
            </a:pPr>
            <a:endParaRPr lang="en-US" dirty="0"/>
          </a:p>
          <a:p>
            <a:pPr marL="457200" lvl="1" indent="0">
              <a:buNone/>
            </a:pPr>
            <a:endParaRPr lang="en-US" sz="1300" dirty="0"/>
          </a:p>
        </p:txBody>
      </p:sp>
      <p:sp>
        <p:nvSpPr>
          <p:cNvPr id="4" name="Title 3">
            <a:extLst>
              <a:ext uri="{FF2B5EF4-FFF2-40B4-BE49-F238E27FC236}">
                <a16:creationId xmlns:a16="http://schemas.microsoft.com/office/drawing/2014/main" id="{F99D3B48-CCB3-7893-E925-7C2B146227B1}"/>
              </a:ext>
            </a:extLst>
          </p:cNvPr>
          <p:cNvSpPr>
            <a:spLocks noGrp="1"/>
          </p:cNvSpPr>
          <p:nvPr>
            <p:ph type="title"/>
          </p:nvPr>
        </p:nvSpPr>
        <p:spPr>
          <a:xfrm>
            <a:off x="432105" y="702156"/>
            <a:ext cx="11296069" cy="1013800"/>
          </a:xfrm>
        </p:spPr>
        <p:txBody>
          <a:bodyPr>
            <a:normAutofit/>
          </a:bodyPr>
          <a:lstStyle/>
          <a:p>
            <a:r>
              <a:rPr lang="en-US" sz="4400" dirty="0"/>
              <a:t>Housing priorities</a:t>
            </a:r>
          </a:p>
        </p:txBody>
      </p:sp>
      <p:pic>
        <p:nvPicPr>
          <p:cNvPr id="2" name="Picture 1" descr="A logo with blue and purple text&#10;&#10;Description automatically generated">
            <a:extLst>
              <a:ext uri="{FF2B5EF4-FFF2-40B4-BE49-F238E27FC236}">
                <a16:creationId xmlns:a16="http://schemas.microsoft.com/office/drawing/2014/main" id="{B4172746-E5C7-2887-207E-68543500483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45666" y="6091730"/>
            <a:ext cx="655060" cy="661348"/>
          </a:xfrm>
          <a:prstGeom prst="rect">
            <a:avLst/>
          </a:prstGeom>
        </p:spPr>
      </p:pic>
      <p:pic>
        <p:nvPicPr>
          <p:cNvPr id="5" name="Picture 4" descr="A logo for a business&#10;&#10;AI-generated content may be incorrect.">
            <a:extLst>
              <a:ext uri="{FF2B5EF4-FFF2-40B4-BE49-F238E27FC236}">
                <a16:creationId xmlns:a16="http://schemas.microsoft.com/office/drawing/2014/main" id="{A85B2F5B-2FE7-81E8-C468-CACC37863E4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00726" y="6091730"/>
            <a:ext cx="1206970" cy="622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A diagram of a economic development&#10;&#10;AI-generated content may be incorrect.">
            <a:extLst>
              <a:ext uri="{FF2B5EF4-FFF2-40B4-BE49-F238E27FC236}">
                <a16:creationId xmlns:a16="http://schemas.microsoft.com/office/drawing/2014/main" id="{080B7BB6-F27A-C317-6392-0AB6A7223394}"/>
              </a:ext>
            </a:extLst>
          </p:cNvPr>
          <p:cNvPicPr>
            <a:picLocks noChangeAspect="1"/>
          </p:cNvPicPr>
          <p:nvPr/>
        </p:nvPicPr>
        <p:blipFill>
          <a:blip r:embed="rId4"/>
          <a:stretch>
            <a:fillRect/>
          </a:stretch>
        </p:blipFill>
        <p:spPr>
          <a:xfrm>
            <a:off x="432105" y="6010350"/>
            <a:ext cx="1475717" cy="742728"/>
          </a:xfrm>
          <a:prstGeom prst="rect">
            <a:avLst/>
          </a:prstGeom>
        </p:spPr>
      </p:pic>
      <p:sp>
        <p:nvSpPr>
          <p:cNvPr id="9" name="Arrow: Pentagon 8">
            <a:extLst>
              <a:ext uri="{FF2B5EF4-FFF2-40B4-BE49-F238E27FC236}">
                <a16:creationId xmlns:a16="http://schemas.microsoft.com/office/drawing/2014/main" id="{C0ED99B6-20B0-E316-1AAC-96186F736752}"/>
              </a:ext>
            </a:extLst>
          </p:cNvPr>
          <p:cNvSpPr/>
          <p:nvPr/>
        </p:nvSpPr>
        <p:spPr>
          <a:xfrm>
            <a:off x="432105" y="1936316"/>
            <a:ext cx="3518494" cy="914400"/>
          </a:xfrm>
          <a:prstGeom prst="homePlate">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Century Gothic" panose="020B0502020202020204" pitchFamily="34" charset="0"/>
              </a:rPr>
              <a:t>REGULATORY STRUCTURE</a:t>
            </a:r>
          </a:p>
        </p:txBody>
      </p:sp>
      <p:sp>
        <p:nvSpPr>
          <p:cNvPr id="10" name="Rectangle 9">
            <a:extLst>
              <a:ext uri="{FF2B5EF4-FFF2-40B4-BE49-F238E27FC236}">
                <a16:creationId xmlns:a16="http://schemas.microsoft.com/office/drawing/2014/main" id="{D91A0AD5-EF9F-8525-9BED-2D6769504551}"/>
              </a:ext>
            </a:extLst>
          </p:cNvPr>
          <p:cNvSpPr/>
          <p:nvPr/>
        </p:nvSpPr>
        <p:spPr>
          <a:xfrm>
            <a:off x="4229804" y="1936316"/>
            <a:ext cx="7498370" cy="914400"/>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Century Gothic" panose="020B0502020202020204" pitchFamily="34" charset="0"/>
              </a:rPr>
              <a:t>Review current zoning regulations and look at updates and options for higher density styled development. Review overall Regional Planning Commission regulations and goals.</a:t>
            </a:r>
          </a:p>
        </p:txBody>
      </p:sp>
      <p:sp>
        <p:nvSpPr>
          <p:cNvPr id="11" name="TextBox 10">
            <a:extLst>
              <a:ext uri="{FF2B5EF4-FFF2-40B4-BE49-F238E27FC236}">
                <a16:creationId xmlns:a16="http://schemas.microsoft.com/office/drawing/2014/main" id="{103DBE64-F742-AB04-61D3-B0C020E3AC93}"/>
              </a:ext>
            </a:extLst>
          </p:cNvPr>
          <p:cNvSpPr txBox="1"/>
          <p:nvPr/>
        </p:nvSpPr>
        <p:spPr>
          <a:xfrm>
            <a:off x="628650" y="3071076"/>
            <a:ext cx="11099524" cy="2308324"/>
          </a:xfrm>
          <a:prstGeom prst="rect">
            <a:avLst/>
          </a:prstGeom>
          <a:noFill/>
        </p:spPr>
        <p:txBody>
          <a:bodyPr wrap="square" rtlCol="0">
            <a:spAutoFit/>
          </a:bodyPr>
          <a:lstStyle/>
          <a:p>
            <a:pPr marL="285750" indent="-285750">
              <a:buClr>
                <a:srgbClr val="002060"/>
              </a:buClr>
              <a:buFont typeface="Wingdings" panose="05000000000000000000" pitchFamily="2" charset="2"/>
              <a:buChar char="Ø"/>
            </a:pPr>
            <a:r>
              <a:rPr lang="en-US" sz="2400" b="1" dirty="0">
                <a:latin typeface="Century Gothic" panose="020B0502020202020204" pitchFamily="34" charset="0"/>
              </a:rPr>
              <a:t>Reviewing opportunities on ways to create best practices in zoning</a:t>
            </a:r>
          </a:p>
          <a:p>
            <a:pPr marL="285750" indent="-285750">
              <a:buClr>
                <a:srgbClr val="002060"/>
              </a:buClr>
              <a:buFont typeface="Wingdings" panose="05000000000000000000" pitchFamily="2" charset="2"/>
              <a:buChar char="Ø"/>
            </a:pPr>
            <a:r>
              <a:rPr lang="en-US" sz="2400" b="1" dirty="0">
                <a:latin typeface="Century Gothic" panose="020B0502020202020204" pitchFamily="34" charset="0"/>
              </a:rPr>
              <a:t>Discussions around information to provide to the Education &amp; Communications Woking Team to buildout assets</a:t>
            </a:r>
          </a:p>
          <a:p>
            <a:pPr marL="285750" indent="-285750">
              <a:buClr>
                <a:srgbClr val="002060"/>
              </a:buClr>
              <a:buFont typeface="Wingdings" panose="05000000000000000000" pitchFamily="2" charset="2"/>
              <a:buChar char="Ø"/>
            </a:pPr>
            <a:r>
              <a:rPr lang="en-US" sz="2400" b="1" dirty="0">
                <a:latin typeface="Century Gothic" panose="020B0502020202020204" pitchFamily="34" charset="0"/>
              </a:rPr>
              <a:t>Take information learned in Quarterly Roundtables to create options and opportunities to assist in longer term planning</a:t>
            </a:r>
          </a:p>
          <a:p>
            <a:pPr marL="285750" indent="-285750">
              <a:buClr>
                <a:srgbClr val="002060"/>
              </a:buClr>
              <a:buFont typeface="Wingdings" panose="05000000000000000000" pitchFamily="2" charset="2"/>
              <a:buChar char="Ø"/>
            </a:pPr>
            <a:endParaRPr lang="en-US" sz="2400" b="1" dirty="0">
              <a:latin typeface="Century Gothic" panose="020B0502020202020204" pitchFamily="34" charset="0"/>
            </a:endParaRPr>
          </a:p>
        </p:txBody>
      </p:sp>
    </p:spTree>
    <p:extLst>
      <p:ext uri="{BB962C8B-B14F-4D97-AF65-F5344CB8AC3E}">
        <p14:creationId xmlns:p14="http://schemas.microsoft.com/office/powerpoint/2010/main" val="32009796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D5BB1-5049-2C8A-4EA6-B18BDED997C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C7335FD-5624-8892-4DE2-7FEC2FFF2CE4}"/>
              </a:ext>
            </a:extLst>
          </p:cNvPr>
          <p:cNvSpPr>
            <a:spLocks noGrp="1"/>
          </p:cNvSpPr>
          <p:nvPr>
            <p:ph idx="1"/>
          </p:nvPr>
        </p:nvSpPr>
        <p:spPr>
          <a:xfrm>
            <a:off x="416244" y="2885543"/>
            <a:ext cx="5663895" cy="2166730"/>
          </a:xfrm>
        </p:spPr>
        <p:txBody>
          <a:bodyPr>
            <a:normAutofit/>
          </a:bodyPr>
          <a:lstStyle/>
          <a:p>
            <a:pPr marL="457200" lvl="1" indent="0">
              <a:buNone/>
            </a:pPr>
            <a:endParaRPr lang="en-US" dirty="0"/>
          </a:p>
          <a:p>
            <a:pPr marL="457200" lvl="1" indent="0">
              <a:buNone/>
            </a:pPr>
            <a:endParaRPr lang="en-US" sz="1300" dirty="0"/>
          </a:p>
        </p:txBody>
      </p:sp>
      <p:sp>
        <p:nvSpPr>
          <p:cNvPr id="4" name="Title 3">
            <a:extLst>
              <a:ext uri="{FF2B5EF4-FFF2-40B4-BE49-F238E27FC236}">
                <a16:creationId xmlns:a16="http://schemas.microsoft.com/office/drawing/2014/main" id="{CD1BA3D8-5D41-CF1B-7B52-0421D4D2D418}"/>
              </a:ext>
            </a:extLst>
          </p:cNvPr>
          <p:cNvSpPr>
            <a:spLocks noGrp="1"/>
          </p:cNvSpPr>
          <p:nvPr>
            <p:ph type="title"/>
          </p:nvPr>
        </p:nvSpPr>
        <p:spPr>
          <a:xfrm>
            <a:off x="432105" y="702156"/>
            <a:ext cx="11296069" cy="1013800"/>
          </a:xfrm>
        </p:spPr>
        <p:txBody>
          <a:bodyPr>
            <a:normAutofit/>
          </a:bodyPr>
          <a:lstStyle/>
          <a:p>
            <a:r>
              <a:rPr lang="en-US" sz="4400" dirty="0"/>
              <a:t>Housing priorities</a:t>
            </a:r>
          </a:p>
        </p:txBody>
      </p:sp>
      <p:pic>
        <p:nvPicPr>
          <p:cNvPr id="2" name="Picture 1" descr="A logo with blue and purple text&#10;&#10;Description automatically generated">
            <a:extLst>
              <a:ext uri="{FF2B5EF4-FFF2-40B4-BE49-F238E27FC236}">
                <a16:creationId xmlns:a16="http://schemas.microsoft.com/office/drawing/2014/main" id="{ECF9907D-7356-9241-5ADF-6C00CA61D18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45666" y="6091730"/>
            <a:ext cx="655060" cy="661348"/>
          </a:xfrm>
          <a:prstGeom prst="rect">
            <a:avLst/>
          </a:prstGeom>
        </p:spPr>
      </p:pic>
      <p:pic>
        <p:nvPicPr>
          <p:cNvPr id="5" name="Picture 4" descr="A logo for a business&#10;&#10;AI-generated content may be incorrect.">
            <a:extLst>
              <a:ext uri="{FF2B5EF4-FFF2-40B4-BE49-F238E27FC236}">
                <a16:creationId xmlns:a16="http://schemas.microsoft.com/office/drawing/2014/main" id="{313270D9-FC8D-889E-20D5-ADEAB36C7ED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00726" y="6091730"/>
            <a:ext cx="1206970" cy="622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A diagram of a economic development&#10;&#10;AI-generated content may be incorrect.">
            <a:extLst>
              <a:ext uri="{FF2B5EF4-FFF2-40B4-BE49-F238E27FC236}">
                <a16:creationId xmlns:a16="http://schemas.microsoft.com/office/drawing/2014/main" id="{B98EE03E-8ECC-DC42-A85C-783AB75586DF}"/>
              </a:ext>
            </a:extLst>
          </p:cNvPr>
          <p:cNvPicPr>
            <a:picLocks noChangeAspect="1"/>
          </p:cNvPicPr>
          <p:nvPr/>
        </p:nvPicPr>
        <p:blipFill>
          <a:blip r:embed="rId4"/>
          <a:stretch>
            <a:fillRect/>
          </a:stretch>
        </p:blipFill>
        <p:spPr>
          <a:xfrm>
            <a:off x="432105" y="6010350"/>
            <a:ext cx="1475717" cy="742728"/>
          </a:xfrm>
          <a:prstGeom prst="rect">
            <a:avLst/>
          </a:prstGeom>
        </p:spPr>
      </p:pic>
      <p:sp>
        <p:nvSpPr>
          <p:cNvPr id="6" name="Arrow: Pentagon 5">
            <a:extLst>
              <a:ext uri="{FF2B5EF4-FFF2-40B4-BE49-F238E27FC236}">
                <a16:creationId xmlns:a16="http://schemas.microsoft.com/office/drawing/2014/main" id="{B025CA6A-2706-F9DB-AD3A-C1084D18B627}"/>
              </a:ext>
            </a:extLst>
          </p:cNvPr>
          <p:cNvSpPr/>
          <p:nvPr/>
        </p:nvSpPr>
        <p:spPr>
          <a:xfrm>
            <a:off x="432105" y="1927466"/>
            <a:ext cx="3518493" cy="914400"/>
          </a:xfrm>
          <a:prstGeom prst="homePlate">
            <a:avLst/>
          </a:prstGeom>
          <a:solidFill>
            <a:srgbClr val="00999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Century Gothic" panose="020B0502020202020204" pitchFamily="34" charset="0"/>
              </a:rPr>
              <a:t>SITES, PARTNERSHIPS, &amp; FUNDING</a:t>
            </a:r>
          </a:p>
        </p:txBody>
      </p:sp>
      <p:sp>
        <p:nvSpPr>
          <p:cNvPr id="8" name="Rectangle 7">
            <a:extLst>
              <a:ext uri="{FF2B5EF4-FFF2-40B4-BE49-F238E27FC236}">
                <a16:creationId xmlns:a16="http://schemas.microsoft.com/office/drawing/2014/main" id="{F2A13EEB-6640-36C2-4106-EAC749A5A766}"/>
              </a:ext>
            </a:extLst>
          </p:cNvPr>
          <p:cNvSpPr/>
          <p:nvPr/>
        </p:nvSpPr>
        <p:spPr>
          <a:xfrm>
            <a:off x="4229804" y="1927466"/>
            <a:ext cx="7498370" cy="914400"/>
          </a:xfrm>
          <a:prstGeom prst="rect">
            <a:avLst/>
          </a:prstGeom>
          <a:solidFill>
            <a:srgbClr val="00999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Century Gothic" panose="020B0502020202020204" pitchFamily="34" charset="0"/>
              </a:rPr>
              <a:t>Explore options to reinvest in existing housing structures, redevelop industrial sites, and add senior living neighborhoods. Continue to build on Non-Profit housing development.</a:t>
            </a:r>
          </a:p>
        </p:txBody>
      </p:sp>
      <p:sp>
        <p:nvSpPr>
          <p:cNvPr id="11" name="TextBox 10">
            <a:extLst>
              <a:ext uri="{FF2B5EF4-FFF2-40B4-BE49-F238E27FC236}">
                <a16:creationId xmlns:a16="http://schemas.microsoft.com/office/drawing/2014/main" id="{7C7F24A7-BB94-5AC2-B76B-889950255D66}"/>
              </a:ext>
            </a:extLst>
          </p:cNvPr>
          <p:cNvSpPr txBox="1"/>
          <p:nvPr/>
        </p:nvSpPr>
        <p:spPr>
          <a:xfrm>
            <a:off x="545320" y="2920385"/>
            <a:ext cx="11182854" cy="3046988"/>
          </a:xfrm>
          <a:prstGeom prst="rect">
            <a:avLst/>
          </a:prstGeom>
          <a:noFill/>
        </p:spPr>
        <p:txBody>
          <a:bodyPr wrap="square" rtlCol="0">
            <a:spAutoFit/>
          </a:bodyPr>
          <a:lstStyle/>
          <a:p>
            <a:pPr marL="285750" indent="-285750">
              <a:buClr>
                <a:srgbClr val="009999"/>
              </a:buClr>
              <a:buFont typeface="Wingdings" panose="05000000000000000000" pitchFamily="2" charset="2"/>
              <a:buChar char="Ø"/>
            </a:pPr>
            <a:r>
              <a:rPr lang="en-US" sz="2400" b="1" dirty="0">
                <a:latin typeface="Century Gothic" panose="020B0502020202020204" pitchFamily="34" charset="0"/>
              </a:rPr>
              <a:t>Sites Inventory and Strategy Initiative – Sites for both Industrial/Commercial and Residential Development</a:t>
            </a:r>
          </a:p>
          <a:p>
            <a:pPr marL="285750" indent="-285750">
              <a:buClr>
                <a:srgbClr val="009999"/>
              </a:buClr>
              <a:buFont typeface="Wingdings" panose="05000000000000000000" pitchFamily="2" charset="2"/>
              <a:buChar char="Ø"/>
            </a:pPr>
            <a:r>
              <a:rPr lang="en-US" sz="2400" b="1" dirty="0">
                <a:latin typeface="Century Gothic" panose="020B0502020202020204" pitchFamily="34" charset="0"/>
              </a:rPr>
              <a:t>Build on current Non-Profit housing success to increase volume</a:t>
            </a:r>
          </a:p>
          <a:p>
            <a:pPr marL="285750" indent="-285750">
              <a:buClr>
                <a:srgbClr val="009999"/>
              </a:buClr>
              <a:buFont typeface="Wingdings" panose="05000000000000000000" pitchFamily="2" charset="2"/>
              <a:buChar char="Ø"/>
            </a:pPr>
            <a:r>
              <a:rPr lang="en-US" sz="2400" b="1" dirty="0">
                <a:latin typeface="Century Gothic" panose="020B0502020202020204" pitchFamily="34" charset="0"/>
              </a:rPr>
              <a:t>Look at opportunities to create senior living options to allow for more turnover of existing home inventory</a:t>
            </a:r>
          </a:p>
          <a:p>
            <a:pPr marL="285750" indent="-285750">
              <a:buClr>
                <a:srgbClr val="009999"/>
              </a:buClr>
              <a:buFont typeface="Wingdings" panose="05000000000000000000" pitchFamily="2" charset="2"/>
              <a:buChar char="Ø"/>
            </a:pPr>
            <a:r>
              <a:rPr lang="en-US" sz="2400" b="1" dirty="0">
                <a:latin typeface="Century Gothic" panose="020B0502020202020204" pitchFamily="34" charset="0"/>
              </a:rPr>
              <a:t>Establish additional funding assistance and methods for development, home ownership, and rentals</a:t>
            </a:r>
          </a:p>
          <a:p>
            <a:pPr marL="285750" indent="-285750">
              <a:buClr>
                <a:srgbClr val="009999"/>
              </a:buClr>
              <a:buFont typeface="Wingdings" panose="05000000000000000000" pitchFamily="2" charset="2"/>
              <a:buChar char="Ø"/>
            </a:pPr>
            <a:r>
              <a:rPr lang="en-US" sz="2400" b="1" dirty="0">
                <a:latin typeface="Century Gothic" panose="020B0502020202020204" pitchFamily="34" charset="0"/>
              </a:rPr>
              <a:t>Create more local options for partnerships</a:t>
            </a:r>
          </a:p>
        </p:txBody>
      </p:sp>
    </p:spTree>
    <p:extLst>
      <p:ext uri="{BB962C8B-B14F-4D97-AF65-F5344CB8AC3E}">
        <p14:creationId xmlns:p14="http://schemas.microsoft.com/office/powerpoint/2010/main" val="39582712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902C16-C0B5-AF61-5B32-FFDF644508E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E021875-91A9-60A1-80B2-867F26FDC34F}"/>
              </a:ext>
            </a:extLst>
          </p:cNvPr>
          <p:cNvSpPr>
            <a:spLocks noGrp="1"/>
          </p:cNvSpPr>
          <p:nvPr>
            <p:ph idx="1"/>
          </p:nvPr>
        </p:nvSpPr>
        <p:spPr>
          <a:xfrm>
            <a:off x="416244" y="2885543"/>
            <a:ext cx="5663895" cy="2166730"/>
          </a:xfrm>
        </p:spPr>
        <p:txBody>
          <a:bodyPr>
            <a:normAutofit/>
          </a:bodyPr>
          <a:lstStyle/>
          <a:p>
            <a:pPr marL="457200" lvl="1" indent="0">
              <a:buNone/>
            </a:pPr>
            <a:endParaRPr lang="en-US" dirty="0"/>
          </a:p>
          <a:p>
            <a:pPr marL="457200" lvl="1" indent="0">
              <a:buNone/>
            </a:pPr>
            <a:endParaRPr lang="en-US" sz="1300" dirty="0"/>
          </a:p>
        </p:txBody>
      </p:sp>
      <p:sp>
        <p:nvSpPr>
          <p:cNvPr id="4" name="Title 3">
            <a:extLst>
              <a:ext uri="{FF2B5EF4-FFF2-40B4-BE49-F238E27FC236}">
                <a16:creationId xmlns:a16="http://schemas.microsoft.com/office/drawing/2014/main" id="{5D981DBB-249E-F390-C330-3F09058D5F1E}"/>
              </a:ext>
            </a:extLst>
          </p:cNvPr>
          <p:cNvSpPr>
            <a:spLocks noGrp="1"/>
          </p:cNvSpPr>
          <p:nvPr>
            <p:ph type="title"/>
          </p:nvPr>
        </p:nvSpPr>
        <p:spPr>
          <a:xfrm>
            <a:off x="432105" y="702156"/>
            <a:ext cx="11296069" cy="1013800"/>
          </a:xfrm>
        </p:spPr>
        <p:txBody>
          <a:bodyPr>
            <a:normAutofit/>
          </a:bodyPr>
          <a:lstStyle/>
          <a:p>
            <a:r>
              <a:rPr lang="en-US" sz="4400" dirty="0"/>
              <a:t>Housing priorities</a:t>
            </a:r>
          </a:p>
        </p:txBody>
      </p:sp>
      <p:pic>
        <p:nvPicPr>
          <p:cNvPr id="2" name="Picture 1" descr="A logo with blue and purple text&#10;&#10;Description automatically generated">
            <a:extLst>
              <a:ext uri="{FF2B5EF4-FFF2-40B4-BE49-F238E27FC236}">
                <a16:creationId xmlns:a16="http://schemas.microsoft.com/office/drawing/2014/main" id="{7E583C08-2CBF-0C8C-4DDC-9F2A14456F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45666" y="6091730"/>
            <a:ext cx="655060" cy="661348"/>
          </a:xfrm>
          <a:prstGeom prst="rect">
            <a:avLst/>
          </a:prstGeom>
        </p:spPr>
      </p:pic>
      <p:pic>
        <p:nvPicPr>
          <p:cNvPr id="5" name="Picture 4" descr="A logo for a business&#10;&#10;AI-generated content may be incorrect.">
            <a:extLst>
              <a:ext uri="{FF2B5EF4-FFF2-40B4-BE49-F238E27FC236}">
                <a16:creationId xmlns:a16="http://schemas.microsoft.com/office/drawing/2014/main" id="{28294977-FC9E-EDCF-A8B5-0613AD6FDBA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00726" y="6091730"/>
            <a:ext cx="1206970" cy="622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A diagram of a economic development&#10;&#10;AI-generated content may be incorrect.">
            <a:extLst>
              <a:ext uri="{FF2B5EF4-FFF2-40B4-BE49-F238E27FC236}">
                <a16:creationId xmlns:a16="http://schemas.microsoft.com/office/drawing/2014/main" id="{629F122A-EA45-7D1D-8863-6371DAFB2329}"/>
              </a:ext>
            </a:extLst>
          </p:cNvPr>
          <p:cNvPicPr>
            <a:picLocks noChangeAspect="1"/>
          </p:cNvPicPr>
          <p:nvPr/>
        </p:nvPicPr>
        <p:blipFill>
          <a:blip r:embed="rId4"/>
          <a:stretch>
            <a:fillRect/>
          </a:stretch>
        </p:blipFill>
        <p:spPr>
          <a:xfrm>
            <a:off x="432105" y="6010350"/>
            <a:ext cx="1475717" cy="742728"/>
          </a:xfrm>
          <a:prstGeom prst="rect">
            <a:avLst/>
          </a:prstGeom>
        </p:spPr>
      </p:pic>
      <p:sp>
        <p:nvSpPr>
          <p:cNvPr id="9" name="Arrow: Pentagon 8">
            <a:extLst>
              <a:ext uri="{FF2B5EF4-FFF2-40B4-BE49-F238E27FC236}">
                <a16:creationId xmlns:a16="http://schemas.microsoft.com/office/drawing/2014/main" id="{7E18F1B3-2ACF-52E6-3117-E1CE1C2D9BB4}"/>
              </a:ext>
            </a:extLst>
          </p:cNvPr>
          <p:cNvSpPr/>
          <p:nvPr/>
        </p:nvSpPr>
        <p:spPr>
          <a:xfrm>
            <a:off x="432105" y="2004031"/>
            <a:ext cx="3518494" cy="914400"/>
          </a:xfrm>
          <a:prstGeom prst="homePlate">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Century Gothic" panose="020B0502020202020204" pitchFamily="34" charset="0"/>
              </a:rPr>
              <a:t>EVENTS</a:t>
            </a:r>
          </a:p>
        </p:txBody>
      </p:sp>
      <p:sp>
        <p:nvSpPr>
          <p:cNvPr id="10" name="Rectangle 9">
            <a:extLst>
              <a:ext uri="{FF2B5EF4-FFF2-40B4-BE49-F238E27FC236}">
                <a16:creationId xmlns:a16="http://schemas.microsoft.com/office/drawing/2014/main" id="{671BD445-7443-ACD1-89EC-2D7655C2EACD}"/>
              </a:ext>
            </a:extLst>
          </p:cNvPr>
          <p:cNvSpPr/>
          <p:nvPr/>
        </p:nvSpPr>
        <p:spPr>
          <a:xfrm>
            <a:off x="4229804" y="2004031"/>
            <a:ext cx="7498370" cy="914400"/>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Century Gothic" panose="020B0502020202020204" pitchFamily="34" charset="0"/>
              </a:rPr>
              <a:t>Develop a quarterly Developers/Building Officials Roundtable to collaborate on building a more efficient development environment.  Create a Stark County Housing Summit.</a:t>
            </a:r>
          </a:p>
        </p:txBody>
      </p:sp>
      <p:sp>
        <p:nvSpPr>
          <p:cNvPr id="11" name="TextBox 10">
            <a:extLst>
              <a:ext uri="{FF2B5EF4-FFF2-40B4-BE49-F238E27FC236}">
                <a16:creationId xmlns:a16="http://schemas.microsoft.com/office/drawing/2014/main" id="{FD3D573E-737E-257B-0020-F38B4E37245B}"/>
              </a:ext>
            </a:extLst>
          </p:cNvPr>
          <p:cNvSpPr txBox="1"/>
          <p:nvPr/>
        </p:nvSpPr>
        <p:spPr>
          <a:xfrm>
            <a:off x="432105" y="3137911"/>
            <a:ext cx="11052759" cy="2677656"/>
          </a:xfrm>
          <a:prstGeom prst="rect">
            <a:avLst/>
          </a:prstGeom>
          <a:noFill/>
        </p:spPr>
        <p:txBody>
          <a:bodyPr wrap="square" rtlCol="0">
            <a:spAutoFit/>
          </a:bodyPr>
          <a:lstStyle/>
          <a:p>
            <a:pPr marL="285750" indent="-285750">
              <a:buClr>
                <a:srgbClr val="002060"/>
              </a:buClr>
              <a:buFont typeface="Wingdings" panose="05000000000000000000" pitchFamily="2" charset="2"/>
              <a:buChar char="Ø"/>
            </a:pPr>
            <a:r>
              <a:rPr lang="en-US" sz="2400" b="1" dirty="0">
                <a:latin typeface="Century Gothic" panose="020B0502020202020204" pitchFamily="34" charset="0"/>
              </a:rPr>
              <a:t>Establish a Quarterly Roundtable to connect the regulatory sectors with the development sector – FIRST MEETING MARCH 3, 2026</a:t>
            </a:r>
          </a:p>
          <a:p>
            <a:pPr marL="285750" indent="-285750">
              <a:buClr>
                <a:srgbClr val="002060"/>
              </a:buClr>
              <a:buFont typeface="Wingdings" panose="05000000000000000000" pitchFamily="2" charset="2"/>
              <a:buChar char="Ø"/>
            </a:pPr>
            <a:r>
              <a:rPr lang="en-US" sz="2400" b="1" dirty="0">
                <a:latin typeface="Century Gothic" panose="020B0502020202020204" pitchFamily="34" charset="0"/>
              </a:rPr>
              <a:t>Discussions on ways to be in front of or create more general community events for education and input</a:t>
            </a:r>
          </a:p>
          <a:p>
            <a:pPr marL="285750" indent="-285750">
              <a:buClr>
                <a:srgbClr val="002060"/>
              </a:buClr>
              <a:buFont typeface="Wingdings" panose="05000000000000000000" pitchFamily="2" charset="2"/>
              <a:buChar char="Ø"/>
            </a:pPr>
            <a:r>
              <a:rPr lang="en-US" sz="2400" b="1" dirty="0">
                <a:latin typeface="Century Gothic" panose="020B0502020202020204" pitchFamily="34" charset="0"/>
              </a:rPr>
              <a:t>Establish a Stark County Housing Summit – Looking to initiate in 2027</a:t>
            </a:r>
          </a:p>
          <a:p>
            <a:pPr marL="742950" lvl="1" indent="-285750">
              <a:buClr>
                <a:srgbClr val="002060"/>
              </a:buClr>
              <a:buFont typeface="Wingdings" panose="05000000000000000000" pitchFamily="2" charset="2"/>
              <a:buChar char="Ø"/>
            </a:pPr>
            <a:r>
              <a:rPr lang="en-US" sz="2400" b="1" dirty="0">
                <a:latin typeface="Century Gothic" panose="020B0502020202020204" pitchFamily="34" charset="0"/>
              </a:rPr>
              <a:t>Connecting with other areas in the country that have held these</a:t>
            </a:r>
          </a:p>
          <a:p>
            <a:pPr marL="742950" lvl="1" indent="-285750">
              <a:buClr>
                <a:srgbClr val="002060"/>
              </a:buClr>
              <a:buFont typeface="Wingdings" panose="05000000000000000000" pitchFamily="2" charset="2"/>
              <a:buChar char="Ø"/>
            </a:pPr>
            <a:r>
              <a:rPr lang="en-US" sz="2400" b="1" dirty="0">
                <a:latin typeface="Century Gothic" panose="020B0502020202020204" pitchFamily="34" charset="0"/>
              </a:rPr>
              <a:t>Establishing how the meetings could breakout into various topics</a:t>
            </a:r>
          </a:p>
        </p:txBody>
      </p:sp>
    </p:spTree>
    <p:extLst>
      <p:ext uri="{BB962C8B-B14F-4D97-AF65-F5344CB8AC3E}">
        <p14:creationId xmlns:p14="http://schemas.microsoft.com/office/powerpoint/2010/main" val="7245136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B47B63A-3E61-0F98-52E3-876495C36AD0}"/>
              </a:ext>
            </a:extLst>
          </p:cNvPr>
          <p:cNvSpPr/>
          <p:nvPr/>
        </p:nvSpPr>
        <p:spPr>
          <a:xfrm>
            <a:off x="5943600" y="595313"/>
            <a:ext cx="5840413" cy="566737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8964" name="TextBox 2">
            <a:extLst>
              <a:ext uri="{FF2B5EF4-FFF2-40B4-BE49-F238E27FC236}">
                <a16:creationId xmlns:a16="http://schemas.microsoft.com/office/drawing/2014/main" id="{0052E848-0DB3-8E34-470C-EEAC4DD85CC1}"/>
              </a:ext>
            </a:extLst>
          </p:cNvPr>
          <p:cNvSpPr txBox="1">
            <a:spLocks noChangeArrowheads="1"/>
          </p:cNvSpPr>
          <p:nvPr/>
        </p:nvSpPr>
        <p:spPr bwMode="auto">
          <a:xfrm>
            <a:off x="6172199" y="3044279"/>
            <a:ext cx="5114925"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n-US" altLang="en-US" sz="4400" b="1" u="sng" dirty="0">
                <a:solidFill>
                  <a:schemeClr val="bg1"/>
                </a:solidFill>
              </a:rPr>
              <a:t>QUESTIONS??</a:t>
            </a:r>
          </a:p>
        </p:txBody>
      </p:sp>
      <p:pic>
        <p:nvPicPr>
          <p:cNvPr id="168965" name="Picture 5" descr="A logo for a company&#10;&#10;AI-generated content may be incorrect.">
            <a:extLst>
              <a:ext uri="{FF2B5EF4-FFF2-40B4-BE49-F238E27FC236}">
                <a16:creationId xmlns:a16="http://schemas.microsoft.com/office/drawing/2014/main" id="{EEDB8E1E-4ECC-D265-885B-5266C62DD5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250" y="841375"/>
            <a:ext cx="4445000" cy="242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8966" name="Picture 7">
            <a:extLst>
              <a:ext uri="{FF2B5EF4-FFF2-40B4-BE49-F238E27FC236}">
                <a16:creationId xmlns:a16="http://schemas.microsoft.com/office/drawing/2014/main" id="{E269DC83-345A-D1D6-3571-81900588D9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6388" y="3665538"/>
            <a:ext cx="2082800" cy="21288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8D475A8F-569C-82B7-C3AB-69875E3FCFEE}"/>
              </a:ext>
            </a:extLst>
          </p:cNvPr>
          <p:cNvPicPr>
            <a:picLocks noChangeAspect="1"/>
          </p:cNvPicPr>
          <p:nvPr/>
        </p:nvPicPr>
        <p:blipFill>
          <a:blip r:embed="rId5"/>
          <a:stretch>
            <a:fillRect/>
          </a:stretch>
        </p:blipFill>
        <p:spPr>
          <a:xfrm>
            <a:off x="2649538" y="4310063"/>
            <a:ext cx="3033712" cy="841375"/>
          </a:xfrm>
          <a:prstGeom prst="rect">
            <a:avLst/>
          </a:prstGeom>
          <a:effectLst>
            <a:outerShdw blurRad="50800" dist="38100" dir="5400000" algn="t" rotWithShape="0">
              <a:prstClr val="black">
                <a:alpha val="40000"/>
              </a:prstClr>
            </a:outerShdw>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1E739-CF62-9D58-2464-B7AA4DE9769D}"/>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89887B1D-4E68-9306-EB42-96EF700A29A1}"/>
              </a:ext>
            </a:extLst>
          </p:cNvPr>
          <p:cNvSpPr/>
          <p:nvPr/>
        </p:nvSpPr>
        <p:spPr>
          <a:xfrm>
            <a:off x="5943600" y="595313"/>
            <a:ext cx="5840413" cy="566737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8963" name="TextBox 4">
            <a:extLst>
              <a:ext uri="{FF2B5EF4-FFF2-40B4-BE49-F238E27FC236}">
                <a16:creationId xmlns:a16="http://schemas.microsoft.com/office/drawing/2014/main" id="{2A95F288-D81F-0757-F001-72E192A106A2}"/>
              </a:ext>
            </a:extLst>
          </p:cNvPr>
          <p:cNvSpPr txBox="1">
            <a:spLocks noChangeArrowheads="1"/>
          </p:cNvSpPr>
          <p:nvPr/>
        </p:nvSpPr>
        <p:spPr bwMode="auto">
          <a:xfrm>
            <a:off x="6092825" y="3429000"/>
            <a:ext cx="6140450" cy="3293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3200" dirty="0">
                <a:solidFill>
                  <a:schemeClr val="bg1"/>
                </a:solidFill>
              </a:rPr>
              <a:t>Todd Hawke</a:t>
            </a:r>
          </a:p>
          <a:p>
            <a:r>
              <a:rPr lang="en-US" altLang="en-US" sz="3200" dirty="0">
                <a:solidFill>
                  <a:schemeClr val="bg1"/>
                </a:solidFill>
              </a:rPr>
              <a:t>todd@starkcoohio.com</a:t>
            </a:r>
          </a:p>
          <a:p>
            <a:endParaRPr lang="en-US" altLang="en-US" sz="3200" dirty="0">
              <a:solidFill>
                <a:schemeClr val="bg1"/>
              </a:solidFill>
            </a:endParaRPr>
          </a:p>
          <a:p>
            <a:r>
              <a:rPr lang="en-US" altLang="en-US" sz="3200" dirty="0">
                <a:solidFill>
                  <a:schemeClr val="bg1"/>
                </a:solidFill>
              </a:rPr>
              <a:t>Stephen MacKenzie </a:t>
            </a:r>
          </a:p>
          <a:p>
            <a:r>
              <a:rPr lang="en-US" altLang="en-US" sz="3200" dirty="0">
                <a:solidFill>
                  <a:schemeClr val="bg1"/>
                </a:solidFill>
              </a:rPr>
              <a:t>stephen@starkcoohio.com</a:t>
            </a:r>
          </a:p>
          <a:p>
            <a:endParaRPr lang="en-US" altLang="en-US" sz="2400" dirty="0">
              <a:solidFill>
                <a:schemeClr val="bg1"/>
              </a:solidFill>
            </a:endParaRPr>
          </a:p>
          <a:p>
            <a:endParaRPr lang="en-US" altLang="en-US" sz="2400" dirty="0">
              <a:solidFill>
                <a:schemeClr val="bg1"/>
              </a:solidFill>
            </a:endParaRPr>
          </a:p>
        </p:txBody>
      </p:sp>
      <p:sp>
        <p:nvSpPr>
          <p:cNvPr id="168964" name="TextBox 2">
            <a:extLst>
              <a:ext uri="{FF2B5EF4-FFF2-40B4-BE49-F238E27FC236}">
                <a16:creationId xmlns:a16="http://schemas.microsoft.com/office/drawing/2014/main" id="{10D3C96B-3C89-EFCF-6228-AE793E19C4EA}"/>
              </a:ext>
            </a:extLst>
          </p:cNvPr>
          <p:cNvSpPr txBox="1">
            <a:spLocks noChangeArrowheads="1"/>
          </p:cNvSpPr>
          <p:nvPr/>
        </p:nvSpPr>
        <p:spPr bwMode="auto">
          <a:xfrm>
            <a:off x="6172199" y="1456817"/>
            <a:ext cx="5114925"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n-US" altLang="en-US" sz="4400" b="1" u="sng" dirty="0">
                <a:solidFill>
                  <a:schemeClr val="bg1"/>
                </a:solidFill>
              </a:rPr>
              <a:t>Thank you!</a:t>
            </a:r>
          </a:p>
        </p:txBody>
      </p:sp>
      <p:pic>
        <p:nvPicPr>
          <p:cNvPr id="168965" name="Picture 5" descr="A logo for a company&#10;&#10;AI-generated content may be incorrect.">
            <a:extLst>
              <a:ext uri="{FF2B5EF4-FFF2-40B4-BE49-F238E27FC236}">
                <a16:creationId xmlns:a16="http://schemas.microsoft.com/office/drawing/2014/main" id="{A73CD04C-E949-5D91-85F3-2A2B212FFF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250" y="841375"/>
            <a:ext cx="4445000" cy="242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8966" name="Picture 7">
            <a:extLst>
              <a:ext uri="{FF2B5EF4-FFF2-40B4-BE49-F238E27FC236}">
                <a16:creationId xmlns:a16="http://schemas.microsoft.com/office/drawing/2014/main" id="{CCB37CD2-34D4-668C-0A08-9BB0899110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6388" y="3665538"/>
            <a:ext cx="2082800" cy="21288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4EF9490F-D656-B762-3F12-CA4BA5AF6698}"/>
              </a:ext>
            </a:extLst>
          </p:cNvPr>
          <p:cNvPicPr>
            <a:picLocks noChangeAspect="1"/>
          </p:cNvPicPr>
          <p:nvPr/>
        </p:nvPicPr>
        <p:blipFill>
          <a:blip r:embed="rId5"/>
          <a:stretch>
            <a:fillRect/>
          </a:stretch>
        </p:blipFill>
        <p:spPr>
          <a:xfrm>
            <a:off x="2649538" y="4310063"/>
            <a:ext cx="3033712" cy="84137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7145052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1" descr="A logo for a company&#10;&#10;AI-generated content may be incorrect.">
            <a:extLst>
              <a:ext uri="{FF2B5EF4-FFF2-40B4-BE49-F238E27FC236}">
                <a16:creationId xmlns:a16="http://schemas.microsoft.com/office/drawing/2014/main" id="{E8692464-C7AD-565D-085E-AF9B97733F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6638" y="554038"/>
            <a:ext cx="5272087" cy="287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1075" name="Picture 2">
            <a:extLst>
              <a:ext uri="{FF2B5EF4-FFF2-40B4-BE49-F238E27FC236}">
                <a16:creationId xmlns:a16="http://schemas.microsoft.com/office/drawing/2014/main" id="{41B6FEE2-7F28-6042-60C5-28AC4A688C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5325" y="3168650"/>
            <a:ext cx="2676525" cy="27352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DBC38A0F-F7E0-62A7-97C8-0A10B6578FE0}"/>
              </a:ext>
            </a:extLst>
          </p:cNvPr>
          <p:cNvPicPr>
            <a:picLocks noChangeAspect="1"/>
          </p:cNvPicPr>
          <p:nvPr/>
        </p:nvPicPr>
        <p:blipFill>
          <a:blip r:embed="rId4"/>
          <a:stretch>
            <a:fillRect/>
          </a:stretch>
        </p:blipFill>
        <p:spPr>
          <a:xfrm>
            <a:off x="5945188" y="4011613"/>
            <a:ext cx="4937125" cy="1370012"/>
          </a:xfrm>
          <a:prstGeom prst="rect">
            <a:avLst/>
          </a:prstGeom>
          <a:effectLst>
            <a:outerShdw blurRad="50800" dist="38100" dir="5400000" algn="t" rotWithShape="0">
              <a:prstClr val="black">
                <a:alpha val="40000"/>
              </a:prstClr>
            </a:outerShdw>
          </a:effectLst>
        </p:spPr>
      </p:pic>
      <p:sp>
        <p:nvSpPr>
          <p:cNvPr id="2" name="Rectangle 1">
            <a:extLst>
              <a:ext uri="{FF2B5EF4-FFF2-40B4-BE49-F238E27FC236}">
                <a16:creationId xmlns:a16="http://schemas.microsoft.com/office/drawing/2014/main" id="{30FC0C0D-2D40-3C50-A267-731AF1FE202C}"/>
              </a:ext>
            </a:extLst>
          </p:cNvPr>
          <p:cNvSpPr/>
          <p:nvPr/>
        </p:nvSpPr>
        <p:spPr>
          <a:xfrm>
            <a:off x="11461750" y="6554788"/>
            <a:ext cx="407988" cy="2174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79821DA-9A94-AA20-0FB1-CEF5973E1F0F}"/>
              </a:ext>
            </a:extLst>
          </p:cNvPr>
          <p:cNvSpPr txBox="1"/>
          <p:nvPr/>
        </p:nvSpPr>
        <p:spPr>
          <a:xfrm>
            <a:off x="2511425" y="733425"/>
            <a:ext cx="7192963" cy="954088"/>
          </a:xfrm>
          <a:prstGeom prst="rect">
            <a:avLst/>
          </a:prstGeom>
          <a:noFill/>
        </p:spPr>
        <p:txBody>
          <a:bodyP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panose="020B0502020104020203"/>
                <a:ea typeface="+mn-ea"/>
                <a:cs typeface="+mn-cs"/>
              </a:rPr>
              <a:t>SEDB Holistic Approach to Economic Development</a:t>
            </a:r>
          </a:p>
        </p:txBody>
      </p:sp>
      <p:pic>
        <p:nvPicPr>
          <p:cNvPr id="132099" name="Picture 1" descr="A logo for a company&#10;&#10;AI-generated content may be incorrect.">
            <a:extLst>
              <a:ext uri="{FF2B5EF4-FFF2-40B4-BE49-F238E27FC236}">
                <a16:creationId xmlns:a16="http://schemas.microsoft.com/office/drawing/2014/main" id="{B3D0E884-18AF-C6D2-CF2B-C99CA076DF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475" y="696913"/>
            <a:ext cx="1530350" cy="83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2100" name="Picture 4">
            <a:extLst>
              <a:ext uri="{FF2B5EF4-FFF2-40B4-BE49-F238E27FC236}">
                <a16:creationId xmlns:a16="http://schemas.microsoft.com/office/drawing/2014/main" id="{D1E66A05-5D9A-3EC6-6A23-4891A206A0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63250" y="722313"/>
            <a:ext cx="947738"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2101" name="Picture 1">
            <a:extLst>
              <a:ext uri="{FF2B5EF4-FFF2-40B4-BE49-F238E27FC236}">
                <a16:creationId xmlns:a16="http://schemas.microsoft.com/office/drawing/2014/main" id="{9E11E030-9A30-0483-A0F1-92E3EB45E1D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9763" y="1924050"/>
            <a:ext cx="8774112" cy="493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14250BE-A5CA-9A51-B482-D2A3951C69AB}"/>
              </a:ext>
            </a:extLst>
          </p:cNvPr>
          <p:cNvSpPr/>
          <p:nvPr/>
        </p:nvSpPr>
        <p:spPr>
          <a:xfrm>
            <a:off x="6708775" y="3254375"/>
            <a:ext cx="5140325" cy="3511550"/>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FC571574-3FC2-25EE-9754-04496E88C760}"/>
              </a:ext>
            </a:extLst>
          </p:cNvPr>
          <p:cNvSpPr/>
          <p:nvPr/>
        </p:nvSpPr>
        <p:spPr>
          <a:xfrm>
            <a:off x="10664825" y="327025"/>
            <a:ext cx="971550" cy="581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B69ED56C-5A8D-ACAC-980B-159E3F2A065B}"/>
              </a:ext>
            </a:extLst>
          </p:cNvPr>
          <p:cNvSpPr/>
          <p:nvPr/>
        </p:nvSpPr>
        <p:spPr>
          <a:xfrm>
            <a:off x="538163" y="206375"/>
            <a:ext cx="592137" cy="2587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166917" name="TextBox 6">
            <a:extLst>
              <a:ext uri="{FF2B5EF4-FFF2-40B4-BE49-F238E27FC236}">
                <a16:creationId xmlns:a16="http://schemas.microsoft.com/office/drawing/2014/main" id="{12180E76-52D8-59D2-D9A8-6DE625ABC19F}"/>
              </a:ext>
            </a:extLst>
          </p:cNvPr>
          <p:cNvSpPr txBox="1">
            <a:spLocks noChangeArrowheads="1"/>
          </p:cNvSpPr>
          <p:nvPr/>
        </p:nvSpPr>
        <p:spPr bwMode="auto">
          <a:xfrm>
            <a:off x="7427913" y="3135313"/>
            <a:ext cx="40227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285750" marR="0" lvl="0" indent="-285750" algn="l" defTabSz="914400" rtl="0" eaLnBrk="1" fontAlgn="base" latinLnBrk="0" hangingPunct="1">
              <a:lnSpc>
                <a:spcPct val="100000"/>
              </a:lnSpc>
              <a:spcBef>
                <a:spcPct val="0"/>
              </a:spcBef>
              <a:spcAft>
                <a:spcPct val="0"/>
              </a:spcAft>
              <a:buClrTx/>
              <a:buSzTx/>
              <a:buFontTx/>
              <a:buChar char="-"/>
              <a:tabLst/>
              <a:defRPr/>
            </a:pPr>
            <a:endParaRPr kumimoji="0" lang="en-US" altLang="en-US" sz="1400" b="1"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a:p>
            <a:pPr marL="285750" marR="0" lvl="0" indent="-285750" algn="l" defTabSz="914400" rtl="0" eaLnBrk="1" fontAlgn="base" latinLnBrk="0" hangingPunct="1">
              <a:lnSpc>
                <a:spcPct val="100000"/>
              </a:lnSpc>
              <a:spcBef>
                <a:spcPct val="0"/>
              </a:spcBef>
              <a:spcAft>
                <a:spcPct val="0"/>
              </a:spcAft>
              <a:buClrTx/>
              <a:buSzTx/>
              <a:buFontTx/>
              <a:buChar char="-"/>
              <a:tabLst/>
              <a:defRPr/>
            </a:pPr>
            <a:endParaRPr kumimoji="0" lang="en-US" altLang="en-US" sz="1400" b="1"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14" name="Rectangle 13">
            <a:extLst>
              <a:ext uri="{FF2B5EF4-FFF2-40B4-BE49-F238E27FC236}">
                <a16:creationId xmlns:a16="http://schemas.microsoft.com/office/drawing/2014/main" id="{A1753BE6-6109-EF7F-A709-AA199B021CEB}"/>
              </a:ext>
            </a:extLst>
          </p:cNvPr>
          <p:cNvSpPr/>
          <p:nvPr/>
        </p:nvSpPr>
        <p:spPr>
          <a:xfrm>
            <a:off x="939800" y="1101725"/>
            <a:ext cx="5156200" cy="523875"/>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0" cap="none" spc="0" normalizeH="0" baseline="0" noProof="0" dirty="0">
                <a:ln>
                  <a:noFill/>
                </a:ln>
                <a:solidFill>
                  <a:prstClr val="black"/>
                </a:solidFill>
                <a:effectLst/>
                <a:uLnTx/>
                <a:uFillTx/>
                <a:latin typeface="Calibri" panose="020F0502020204030204"/>
                <a:ea typeface="+mn-ea"/>
                <a:cs typeface="+mn-cs"/>
              </a:rPr>
              <a:t>203/200 BREs Completed (as of 31DEC)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0" cap="none" spc="0" normalizeH="0" baseline="0" noProof="0" dirty="0">
                <a:ln>
                  <a:noFill/>
                </a:ln>
                <a:solidFill>
                  <a:prstClr val="black"/>
                </a:solidFill>
                <a:effectLst/>
                <a:uLnTx/>
                <a:uFillTx/>
                <a:latin typeface="Calibri" panose="020F0502020204030204"/>
                <a:ea typeface="+mn-ea"/>
                <a:cs typeface="+mn-cs"/>
              </a:rPr>
              <a:t>200 by EOM DEC</a:t>
            </a:r>
          </a:p>
        </p:txBody>
      </p:sp>
      <p:pic>
        <p:nvPicPr>
          <p:cNvPr id="166919" name="Picture 18">
            <a:extLst>
              <a:ext uri="{FF2B5EF4-FFF2-40B4-BE49-F238E27FC236}">
                <a16:creationId xmlns:a16="http://schemas.microsoft.com/office/drawing/2014/main" id="{B851812F-7FC1-C598-98E6-095D0763D7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8" y="60325"/>
            <a:ext cx="954087"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6920" name="Picture 19">
            <a:extLst>
              <a:ext uri="{FF2B5EF4-FFF2-40B4-BE49-F238E27FC236}">
                <a16:creationId xmlns:a16="http://schemas.microsoft.com/office/drawing/2014/main" id="{AAA664FA-4DBC-0C36-B456-DE3A531909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3413" y="20638"/>
            <a:ext cx="1316037" cy="9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6921" name="TextBox 12">
            <a:extLst>
              <a:ext uri="{FF2B5EF4-FFF2-40B4-BE49-F238E27FC236}">
                <a16:creationId xmlns:a16="http://schemas.microsoft.com/office/drawing/2014/main" id="{24D21B87-389E-34EF-FE3B-36587A671B75}"/>
              </a:ext>
            </a:extLst>
          </p:cNvPr>
          <p:cNvSpPr txBox="1">
            <a:spLocks noChangeArrowheads="1"/>
          </p:cNvSpPr>
          <p:nvPr/>
        </p:nvSpPr>
        <p:spPr bwMode="auto">
          <a:xfrm>
            <a:off x="2117725" y="92075"/>
            <a:ext cx="7621588"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4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Reminder: Company and Project Information is Confidential and not for Public Release </a:t>
            </a:r>
          </a:p>
        </p:txBody>
      </p:sp>
      <p:sp>
        <p:nvSpPr>
          <p:cNvPr id="166922" name="TextBox 17">
            <a:extLst>
              <a:ext uri="{FF2B5EF4-FFF2-40B4-BE49-F238E27FC236}">
                <a16:creationId xmlns:a16="http://schemas.microsoft.com/office/drawing/2014/main" id="{0481C054-FFB2-2210-AC10-25848E7C83B5}"/>
              </a:ext>
            </a:extLst>
          </p:cNvPr>
          <p:cNvSpPr txBox="1">
            <a:spLocks noChangeArrowheads="1"/>
          </p:cNvSpPr>
          <p:nvPr/>
        </p:nvSpPr>
        <p:spPr bwMode="auto">
          <a:xfrm>
            <a:off x="6789738" y="3276600"/>
            <a:ext cx="13128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1" i="0" u="sng"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BRE Focus:</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166923" name="Picture 6">
            <a:extLst>
              <a:ext uri="{FF2B5EF4-FFF2-40B4-BE49-F238E27FC236}">
                <a16:creationId xmlns:a16="http://schemas.microsoft.com/office/drawing/2014/main" id="{7A8EB529-61C1-9C09-31CF-AFAD00A95F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9738" y="3659188"/>
            <a:ext cx="5140325" cy="327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e 3">
            <a:extLst>
              <a:ext uri="{FF2B5EF4-FFF2-40B4-BE49-F238E27FC236}">
                <a16:creationId xmlns:a16="http://schemas.microsoft.com/office/drawing/2014/main" id="{701A5DF6-2914-B351-C3B9-37D9C4C0B154}"/>
              </a:ext>
            </a:extLst>
          </p:cNvPr>
          <p:cNvGraphicFramePr>
            <a:graphicFrameLocks noGrp="1"/>
          </p:cNvGraphicFramePr>
          <p:nvPr/>
        </p:nvGraphicFramePr>
        <p:xfrm>
          <a:off x="6734175" y="684213"/>
          <a:ext cx="3048000" cy="2501265"/>
        </p:xfrm>
        <a:graphic>
          <a:graphicData uri="http://schemas.openxmlformats.org/drawingml/2006/table">
            <a:tbl>
              <a:tblPr>
                <a:tableStyleId>{5C22544A-7EE6-4342-B048-85BDC9FD1C3A}</a:tableStyleId>
              </a:tblPr>
              <a:tblGrid>
                <a:gridCol w="2438400">
                  <a:extLst>
                    <a:ext uri="{9D8B030D-6E8A-4147-A177-3AD203B41FA5}">
                      <a16:colId xmlns:a16="http://schemas.microsoft.com/office/drawing/2014/main" val="20000"/>
                    </a:ext>
                  </a:extLst>
                </a:gridCol>
                <a:gridCol w="609600">
                  <a:extLst>
                    <a:ext uri="{9D8B030D-6E8A-4147-A177-3AD203B41FA5}">
                      <a16:colId xmlns:a16="http://schemas.microsoft.com/office/drawing/2014/main" val="20001"/>
                    </a:ext>
                  </a:extLst>
                </a:gridCol>
              </a:tblGrid>
              <a:tr h="190500">
                <a:tc>
                  <a:txBody>
                    <a:bodyPr/>
                    <a:lstStyle/>
                    <a:p>
                      <a:pPr algn="l" fontAlgn="b">
                        <a:buNone/>
                      </a:pPr>
                      <a:r>
                        <a:rPr lang="en-US" sz="1200" b="1" u="none" strike="noStrike">
                          <a:effectLst/>
                        </a:rPr>
                        <a:t>Canton</a:t>
                      </a:r>
                      <a:endParaRPr lang="en-US" sz="12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buNone/>
                      </a:pPr>
                      <a:r>
                        <a:rPr lang="en-US" sz="1200" b="1" u="none" strike="noStrike">
                          <a:effectLst/>
                        </a:rPr>
                        <a:t>37</a:t>
                      </a:r>
                      <a:endParaRPr lang="en-US" sz="12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0"/>
                  </a:ext>
                </a:extLst>
              </a:tr>
              <a:tr h="190500">
                <a:tc>
                  <a:txBody>
                    <a:bodyPr/>
                    <a:lstStyle/>
                    <a:p>
                      <a:pPr algn="l" fontAlgn="b">
                        <a:buNone/>
                      </a:pPr>
                      <a:r>
                        <a:rPr lang="en-US" sz="1200" b="1" u="none" strike="noStrike">
                          <a:effectLst/>
                        </a:rPr>
                        <a:t>Massillon</a:t>
                      </a:r>
                      <a:endParaRPr lang="en-US" sz="12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buNone/>
                      </a:pPr>
                      <a:r>
                        <a:rPr lang="en-US" sz="1200" b="1" u="none" strike="noStrike" dirty="0">
                          <a:effectLst/>
                        </a:rPr>
                        <a:t>17</a:t>
                      </a:r>
                      <a:endParaRPr lang="en-US" sz="12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1"/>
                  </a:ext>
                </a:extLst>
              </a:tr>
              <a:tr h="190500">
                <a:tc>
                  <a:txBody>
                    <a:bodyPr/>
                    <a:lstStyle/>
                    <a:p>
                      <a:pPr algn="l" fontAlgn="b">
                        <a:buNone/>
                      </a:pPr>
                      <a:r>
                        <a:rPr lang="en-US" sz="1200" b="1" u="none" strike="noStrike">
                          <a:effectLst/>
                        </a:rPr>
                        <a:t>Alliance</a:t>
                      </a:r>
                      <a:endParaRPr lang="en-US" sz="12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buNone/>
                      </a:pPr>
                      <a:r>
                        <a:rPr lang="en-US" sz="1200" b="1" u="none" strike="noStrike">
                          <a:effectLst/>
                        </a:rPr>
                        <a:t>10</a:t>
                      </a:r>
                      <a:endParaRPr lang="en-US" sz="12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2"/>
                  </a:ext>
                </a:extLst>
              </a:tr>
              <a:tr h="190500">
                <a:tc>
                  <a:txBody>
                    <a:bodyPr/>
                    <a:lstStyle/>
                    <a:p>
                      <a:pPr algn="l" fontAlgn="b">
                        <a:buNone/>
                      </a:pPr>
                      <a:r>
                        <a:rPr lang="en-US" sz="1200" b="1" u="none" strike="noStrike">
                          <a:effectLst/>
                        </a:rPr>
                        <a:t>Jackson TWP</a:t>
                      </a:r>
                      <a:endParaRPr lang="en-US" sz="12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buNone/>
                      </a:pPr>
                      <a:r>
                        <a:rPr lang="en-US" sz="1200" b="1" u="none" strike="noStrike">
                          <a:effectLst/>
                        </a:rPr>
                        <a:t>17</a:t>
                      </a:r>
                      <a:endParaRPr lang="en-US" sz="12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3"/>
                  </a:ext>
                </a:extLst>
              </a:tr>
              <a:tr h="190500">
                <a:tc>
                  <a:txBody>
                    <a:bodyPr/>
                    <a:lstStyle/>
                    <a:p>
                      <a:pPr algn="l" fontAlgn="b">
                        <a:buNone/>
                      </a:pPr>
                      <a:r>
                        <a:rPr lang="en-US" sz="1200" b="1" u="none" strike="noStrike">
                          <a:effectLst/>
                        </a:rPr>
                        <a:t>Minerva</a:t>
                      </a:r>
                      <a:endParaRPr lang="en-US" sz="12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buNone/>
                      </a:pPr>
                      <a:r>
                        <a:rPr lang="en-US" sz="1200" b="1" u="none" strike="noStrike">
                          <a:effectLst/>
                        </a:rPr>
                        <a:t>0</a:t>
                      </a:r>
                      <a:endParaRPr lang="en-US" sz="12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4"/>
                  </a:ext>
                </a:extLst>
              </a:tr>
              <a:tr h="190500">
                <a:tc>
                  <a:txBody>
                    <a:bodyPr/>
                    <a:lstStyle/>
                    <a:p>
                      <a:pPr algn="l" fontAlgn="b">
                        <a:buNone/>
                      </a:pPr>
                      <a:r>
                        <a:rPr lang="en-US" sz="1200" b="1" u="none" strike="noStrike">
                          <a:effectLst/>
                        </a:rPr>
                        <a:t>North Canton</a:t>
                      </a:r>
                      <a:endParaRPr lang="en-US" sz="12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buNone/>
                      </a:pPr>
                      <a:r>
                        <a:rPr lang="en-US" sz="1200" b="1" u="none" strike="noStrike">
                          <a:effectLst/>
                        </a:rPr>
                        <a:t>3</a:t>
                      </a:r>
                      <a:endParaRPr lang="en-US" sz="12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5"/>
                  </a:ext>
                </a:extLst>
              </a:tr>
              <a:tr h="190500">
                <a:tc>
                  <a:txBody>
                    <a:bodyPr/>
                    <a:lstStyle/>
                    <a:p>
                      <a:pPr algn="l" fontAlgn="b">
                        <a:buNone/>
                      </a:pPr>
                      <a:r>
                        <a:rPr lang="en-US" sz="1200" b="1" u="none" strike="noStrike">
                          <a:effectLst/>
                        </a:rPr>
                        <a:t>Canal Fulton</a:t>
                      </a:r>
                      <a:endParaRPr lang="en-US" sz="12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buNone/>
                      </a:pPr>
                      <a:r>
                        <a:rPr lang="en-US" sz="1200" b="1" u="none" strike="noStrike">
                          <a:effectLst/>
                        </a:rPr>
                        <a:t>11</a:t>
                      </a:r>
                      <a:endParaRPr lang="en-US" sz="12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6"/>
                  </a:ext>
                </a:extLst>
              </a:tr>
              <a:tr h="190500">
                <a:tc>
                  <a:txBody>
                    <a:bodyPr/>
                    <a:lstStyle/>
                    <a:p>
                      <a:pPr algn="l" fontAlgn="b">
                        <a:buNone/>
                      </a:pPr>
                      <a:r>
                        <a:rPr lang="en-US" sz="1200" b="1" u="none" strike="noStrike">
                          <a:effectLst/>
                        </a:rPr>
                        <a:t>Canton TWP</a:t>
                      </a:r>
                      <a:endParaRPr lang="en-US" sz="12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buNone/>
                      </a:pPr>
                      <a:r>
                        <a:rPr lang="en-US" sz="1200" b="1" u="none" strike="noStrike">
                          <a:effectLst/>
                        </a:rPr>
                        <a:t>13</a:t>
                      </a:r>
                      <a:endParaRPr lang="en-US" sz="12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7"/>
                  </a:ext>
                </a:extLst>
              </a:tr>
              <a:tr h="190500">
                <a:tc>
                  <a:txBody>
                    <a:bodyPr/>
                    <a:lstStyle/>
                    <a:p>
                      <a:pPr algn="l" fontAlgn="b">
                        <a:buNone/>
                      </a:pPr>
                      <a:r>
                        <a:rPr lang="en-US" sz="1200" b="1" u="none" strike="noStrike">
                          <a:effectLst/>
                        </a:rPr>
                        <a:t>Perry TWP</a:t>
                      </a:r>
                      <a:endParaRPr lang="en-US" sz="12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buNone/>
                      </a:pPr>
                      <a:r>
                        <a:rPr lang="en-US" sz="1200" b="1" u="none" strike="noStrike">
                          <a:effectLst/>
                        </a:rPr>
                        <a:t>19</a:t>
                      </a:r>
                      <a:endParaRPr lang="en-US" sz="12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8"/>
                  </a:ext>
                </a:extLst>
              </a:tr>
              <a:tr h="190500">
                <a:tc>
                  <a:txBody>
                    <a:bodyPr/>
                    <a:lstStyle/>
                    <a:p>
                      <a:pPr algn="l" fontAlgn="b">
                        <a:buNone/>
                      </a:pPr>
                      <a:r>
                        <a:rPr lang="en-US" sz="1200" b="1" u="none" strike="noStrike">
                          <a:effectLst/>
                        </a:rPr>
                        <a:t>Louisville</a:t>
                      </a:r>
                      <a:endParaRPr lang="en-US" sz="12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buNone/>
                      </a:pPr>
                      <a:r>
                        <a:rPr lang="en-US" sz="1200" b="1" u="none" strike="noStrike">
                          <a:effectLst/>
                        </a:rPr>
                        <a:t>4</a:t>
                      </a:r>
                      <a:endParaRPr lang="en-US" sz="12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9"/>
                  </a:ext>
                </a:extLst>
              </a:tr>
              <a:tr h="190500">
                <a:tc>
                  <a:txBody>
                    <a:bodyPr/>
                    <a:lstStyle/>
                    <a:p>
                      <a:pPr algn="l" fontAlgn="b">
                        <a:buNone/>
                      </a:pPr>
                      <a:r>
                        <a:rPr lang="en-US" sz="1200" b="1" u="none" strike="noStrike">
                          <a:effectLst/>
                        </a:rPr>
                        <a:t>Hartville/Lake TWP</a:t>
                      </a:r>
                      <a:endParaRPr lang="en-US" sz="12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buNone/>
                      </a:pPr>
                      <a:r>
                        <a:rPr lang="en-US" sz="1200" b="1" u="none" strike="noStrike">
                          <a:effectLst/>
                        </a:rPr>
                        <a:t>12</a:t>
                      </a:r>
                      <a:endParaRPr lang="en-US" sz="12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10"/>
                  </a:ext>
                </a:extLst>
              </a:tr>
              <a:tr h="190500">
                <a:tc>
                  <a:txBody>
                    <a:bodyPr/>
                    <a:lstStyle/>
                    <a:p>
                      <a:pPr algn="l" fontAlgn="b">
                        <a:buNone/>
                      </a:pPr>
                      <a:r>
                        <a:rPr lang="en-US" sz="1200" b="1" u="none" strike="noStrike">
                          <a:effectLst/>
                        </a:rPr>
                        <a:t>Other</a:t>
                      </a:r>
                      <a:endParaRPr lang="en-US" sz="12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buNone/>
                      </a:pPr>
                      <a:r>
                        <a:rPr lang="en-US" sz="1200" b="1" u="none" strike="noStrike">
                          <a:effectLst/>
                        </a:rPr>
                        <a:t>58</a:t>
                      </a:r>
                      <a:endParaRPr lang="en-US" sz="12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11"/>
                  </a:ext>
                </a:extLst>
              </a:tr>
              <a:tr h="190500">
                <a:tc>
                  <a:txBody>
                    <a:bodyPr/>
                    <a:lstStyle/>
                    <a:p>
                      <a:pPr algn="l" fontAlgn="b">
                        <a:buNone/>
                      </a:pPr>
                      <a:r>
                        <a:rPr lang="en-US" sz="1200" b="1" u="none" strike="noStrike" dirty="0">
                          <a:effectLst/>
                          <a:highlight>
                            <a:srgbClr val="00FF00"/>
                          </a:highlight>
                        </a:rPr>
                        <a:t>TOTAL</a:t>
                      </a:r>
                      <a:endParaRPr lang="en-US" sz="1200" b="1" i="0" u="none" strike="noStrike" dirty="0">
                        <a:solidFill>
                          <a:srgbClr val="000000"/>
                        </a:solidFill>
                        <a:effectLst/>
                        <a:highlight>
                          <a:srgbClr val="00FF00"/>
                        </a:highlight>
                        <a:latin typeface="Calibri" panose="020F0502020204030204" pitchFamily="34" charset="0"/>
                      </a:endParaRPr>
                    </a:p>
                  </a:txBody>
                  <a:tcPr marL="9525" marR="9525" marT="9525" marB="0" anchor="b"/>
                </a:tc>
                <a:tc>
                  <a:txBody>
                    <a:bodyPr/>
                    <a:lstStyle/>
                    <a:p>
                      <a:pPr algn="r" fontAlgn="b">
                        <a:buNone/>
                      </a:pPr>
                      <a:r>
                        <a:rPr lang="en-US" sz="1200" b="1" u="none" strike="noStrike" dirty="0">
                          <a:effectLst/>
                          <a:highlight>
                            <a:srgbClr val="00FF00"/>
                          </a:highlight>
                        </a:rPr>
                        <a:t>203</a:t>
                      </a:r>
                      <a:endParaRPr lang="en-US" sz="1200" b="1" i="0" u="none" strike="noStrike" dirty="0">
                        <a:solidFill>
                          <a:srgbClr val="000000"/>
                        </a:solidFill>
                        <a:effectLst/>
                        <a:highlight>
                          <a:srgbClr val="00FF00"/>
                        </a:highlight>
                        <a:latin typeface="Calibri" panose="020F0502020204030204" pitchFamily="34" charset="0"/>
                      </a:endParaRPr>
                    </a:p>
                  </a:txBody>
                  <a:tcPr marL="9525" marR="9525" marT="9525" marB="0" anchor="b"/>
                </a:tc>
                <a:extLst>
                  <a:ext uri="{0D108BD9-81ED-4DB2-BD59-A6C34878D82A}">
                    <a16:rowId xmlns:a16="http://schemas.microsoft.com/office/drawing/2014/main" val="10012"/>
                  </a:ext>
                </a:extLst>
              </a:tr>
            </a:tbl>
          </a:graphicData>
        </a:graphic>
      </p:graphicFrame>
      <p:pic>
        <p:nvPicPr>
          <p:cNvPr id="166925" name="Picture 6">
            <a:extLst>
              <a:ext uri="{FF2B5EF4-FFF2-40B4-BE49-F238E27FC236}">
                <a16:creationId xmlns:a16="http://schemas.microsoft.com/office/drawing/2014/main" id="{239D6F29-A44B-0DE3-DB16-F2AA1028927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3438" y="1681163"/>
            <a:ext cx="5726112" cy="5084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ECA7446-F4F7-4EEF-823C-70D7F54AAC36}"/>
              </a:ext>
            </a:extLst>
          </p:cNvPr>
          <p:cNvSpPr txBox="1"/>
          <p:nvPr/>
        </p:nvSpPr>
        <p:spPr>
          <a:xfrm>
            <a:off x="2035175" y="976313"/>
            <a:ext cx="8121650" cy="523875"/>
          </a:xfrm>
          <a:prstGeom prst="rect">
            <a:avLst/>
          </a:prstGeom>
          <a:noFill/>
        </p:spPr>
        <p:txBody>
          <a:bodyPr>
            <a:spAutoFit/>
          </a:bodyPr>
          <a:lstStyle/>
          <a:p>
            <a:pPr marL="0" marR="0" lvl="0" indent="0" algn="ctr" defTabSz="457189"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anose="020B0502020202020204" pitchFamily="34" charset="0"/>
                <a:ea typeface="+mn-ea"/>
                <a:cs typeface="+mn-cs"/>
              </a:rPr>
              <a:t> 2025 Business Outreach and Project Metrics </a:t>
            </a:r>
          </a:p>
        </p:txBody>
      </p:sp>
      <p:pic>
        <p:nvPicPr>
          <p:cNvPr id="164867" name="Picture 1" descr="A logo for a company&#10;&#10;AI-generated content may be incorrect.">
            <a:extLst>
              <a:ext uri="{FF2B5EF4-FFF2-40B4-BE49-F238E27FC236}">
                <a16:creationId xmlns:a16="http://schemas.microsoft.com/office/drawing/2014/main" id="{916854AC-656A-340A-13A8-87984050F4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600" y="815975"/>
            <a:ext cx="1417638"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e 3">
            <a:extLst>
              <a:ext uri="{FF2B5EF4-FFF2-40B4-BE49-F238E27FC236}">
                <a16:creationId xmlns:a16="http://schemas.microsoft.com/office/drawing/2014/main" id="{D74FFA2F-4581-1BCD-1E4C-D443CB4DC3B6}"/>
              </a:ext>
            </a:extLst>
          </p:cNvPr>
          <p:cNvGraphicFramePr>
            <a:graphicFrameLocks noGrp="1"/>
          </p:cNvGraphicFramePr>
          <p:nvPr/>
        </p:nvGraphicFramePr>
        <p:xfrm>
          <a:off x="1478219" y="2658067"/>
          <a:ext cx="9436100" cy="1999776"/>
        </p:xfrm>
        <a:graphic>
          <a:graphicData uri="http://schemas.openxmlformats.org/drawingml/2006/table">
            <a:tbl>
              <a:tblPr firstRow="1" bandRow="1"/>
              <a:tblGrid>
                <a:gridCol w="1780581">
                  <a:extLst>
                    <a:ext uri="{9D8B030D-6E8A-4147-A177-3AD203B41FA5}">
                      <a16:colId xmlns:a16="http://schemas.microsoft.com/office/drawing/2014/main" val="20000"/>
                    </a:ext>
                  </a:extLst>
                </a:gridCol>
                <a:gridCol w="1995852">
                  <a:extLst>
                    <a:ext uri="{9D8B030D-6E8A-4147-A177-3AD203B41FA5}">
                      <a16:colId xmlns:a16="http://schemas.microsoft.com/office/drawing/2014/main" val="20001"/>
                    </a:ext>
                  </a:extLst>
                </a:gridCol>
                <a:gridCol w="1563243">
                  <a:extLst>
                    <a:ext uri="{9D8B030D-6E8A-4147-A177-3AD203B41FA5}">
                      <a16:colId xmlns:a16="http://schemas.microsoft.com/office/drawing/2014/main" val="20002"/>
                    </a:ext>
                  </a:extLst>
                </a:gridCol>
                <a:gridCol w="2045398">
                  <a:extLst>
                    <a:ext uri="{9D8B030D-6E8A-4147-A177-3AD203B41FA5}">
                      <a16:colId xmlns:a16="http://schemas.microsoft.com/office/drawing/2014/main" val="20003"/>
                    </a:ext>
                  </a:extLst>
                </a:gridCol>
                <a:gridCol w="2051026">
                  <a:extLst>
                    <a:ext uri="{9D8B030D-6E8A-4147-A177-3AD203B41FA5}">
                      <a16:colId xmlns:a16="http://schemas.microsoft.com/office/drawing/2014/main" val="20004"/>
                    </a:ext>
                  </a:extLst>
                </a:gridCol>
              </a:tblGrid>
              <a:tr h="601190">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sz="1600" dirty="0">
                          <a:solidFill>
                            <a:schemeClr val="bg1"/>
                          </a:solidFill>
                          <a:latin typeface="Myriad"/>
                        </a:rPr>
                        <a:t>Companies Visited</a:t>
                      </a:r>
                    </a:p>
                  </a:txBody>
                  <a:tcPr marL="91429" marR="91429" marT="45695" marB="45695" anchor="ct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sz="1600" dirty="0">
                          <a:solidFill>
                            <a:schemeClr val="bg1"/>
                          </a:solidFill>
                          <a:latin typeface="Myriad"/>
                        </a:rPr>
                        <a:t>State Support Secured</a:t>
                      </a:r>
                    </a:p>
                  </a:txBody>
                  <a:tcPr marL="91429" marR="91429" marT="45695" marB="45695"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sz="1600" dirty="0">
                          <a:solidFill>
                            <a:schemeClr val="bg1"/>
                          </a:solidFill>
                          <a:latin typeface="Myriad"/>
                        </a:rPr>
                        <a:t>New Jobs Committed</a:t>
                      </a:r>
                    </a:p>
                  </a:txBody>
                  <a:tcPr marL="91429" marR="91429" marT="45695" marB="45695"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457200" rtl="0" eaLnBrk="1" latinLnBrk="0" hangingPunct="1">
                        <a:defRPr sz="1800" kern="1200">
                          <a:solidFill>
                            <a:schemeClr val="tx1"/>
                          </a:solidFill>
                          <a:latin typeface="Gill Sans MT" panose="020B0502020104020203"/>
                        </a:defRPr>
                      </a:lvl1pPr>
                      <a:lvl2pPr marL="457200" algn="l" defTabSz="457200" rtl="0" eaLnBrk="1" latinLnBrk="0" hangingPunct="1">
                        <a:defRPr sz="1800" kern="1200">
                          <a:solidFill>
                            <a:schemeClr val="tx1"/>
                          </a:solidFill>
                          <a:latin typeface="Gill Sans MT" panose="020B0502020104020203"/>
                        </a:defRPr>
                      </a:lvl2pPr>
                      <a:lvl3pPr marL="914400" algn="l" defTabSz="457200" rtl="0" eaLnBrk="1" latinLnBrk="0" hangingPunct="1">
                        <a:defRPr sz="1800" kern="1200">
                          <a:solidFill>
                            <a:schemeClr val="tx1"/>
                          </a:solidFill>
                          <a:latin typeface="Gill Sans MT" panose="020B0502020104020203"/>
                        </a:defRPr>
                      </a:lvl3pPr>
                      <a:lvl4pPr marL="1371600" algn="l" defTabSz="457200" rtl="0" eaLnBrk="1" latinLnBrk="0" hangingPunct="1">
                        <a:defRPr sz="1800" kern="1200">
                          <a:solidFill>
                            <a:schemeClr val="tx1"/>
                          </a:solidFill>
                          <a:latin typeface="Gill Sans MT" panose="020B0502020104020203"/>
                        </a:defRPr>
                      </a:lvl4pPr>
                      <a:lvl5pPr marL="1828800" algn="l" defTabSz="457200" rtl="0" eaLnBrk="1" latinLnBrk="0" hangingPunct="1">
                        <a:defRPr sz="1800" kern="1200">
                          <a:solidFill>
                            <a:schemeClr val="tx1"/>
                          </a:solidFill>
                          <a:latin typeface="Gill Sans MT" panose="020B0502020104020203"/>
                        </a:defRPr>
                      </a:lvl5pPr>
                      <a:lvl6pPr marL="2286000" algn="l" defTabSz="457200" rtl="0" eaLnBrk="1" latinLnBrk="0" hangingPunct="1">
                        <a:defRPr sz="1800" kern="1200">
                          <a:solidFill>
                            <a:schemeClr val="tx1"/>
                          </a:solidFill>
                          <a:latin typeface="Gill Sans MT" panose="020B0502020104020203"/>
                        </a:defRPr>
                      </a:lvl6pPr>
                      <a:lvl7pPr marL="2743200" algn="l" defTabSz="457200" rtl="0" eaLnBrk="1" latinLnBrk="0" hangingPunct="1">
                        <a:defRPr sz="1800" kern="1200">
                          <a:solidFill>
                            <a:schemeClr val="tx1"/>
                          </a:solidFill>
                          <a:latin typeface="Gill Sans MT" panose="020B0502020104020203"/>
                        </a:defRPr>
                      </a:lvl7pPr>
                      <a:lvl8pPr marL="3200400" algn="l" defTabSz="457200" rtl="0" eaLnBrk="1" latinLnBrk="0" hangingPunct="1">
                        <a:defRPr sz="1800" kern="1200">
                          <a:solidFill>
                            <a:schemeClr val="tx1"/>
                          </a:solidFill>
                          <a:latin typeface="Gill Sans MT" panose="020B0502020104020203"/>
                        </a:defRPr>
                      </a:lvl8pPr>
                      <a:lvl9pPr marL="3657600" algn="l" defTabSz="457200" rtl="0" eaLnBrk="1" latinLnBrk="0" hangingPunct="1">
                        <a:defRPr sz="1800" kern="1200">
                          <a:solidFill>
                            <a:schemeClr val="tx1"/>
                          </a:solidFill>
                          <a:latin typeface="Gill Sans MT" panose="020B0502020104020203"/>
                        </a:defRPr>
                      </a:lvl9pPr>
                    </a:lstStyle>
                    <a:p>
                      <a:pPr algn="ctr"/>
                      <a:r>
                        <a:rPr lang="en-US" sz="1600" b="1" dirty="0">
                          <a:solidFill>
                            <a:schemeClr val="bg1"/>
                          </a:solidFill>
                          <a:latin typeface="Myriad"/>
                          <a:cs typeface="Calibri" panose="020F0502020204030204" pitchFamily="34" charset="0"/>
                        </a:rPr>
                        <a:t>New Payroll</a:t>
                      </a:r>
                    </a:p>
                    <a:p>
                      <a:pPr algn="ctr"/>
                      <a:r>
                        <a:rPr lang="en-US" sz="1600" b="1" dirty="0">
                          <a:solidFill>
                            <a:schemeClr val="bg1"/>
                          </a:solidFill>
                          <a:latin typeface="Myriad"/>
                          <a:cs typeface="Calibri" panose="020F0502020204030204" pitchFamily="34" charset="0"/>
                        </a:rPr>
                        <a:t>Committed</a:t>
                      </a:r>
                    </a:p>
                  </a:txBody>
                  <a:tcPr marL="91429" marR="91429" marT="45695" marB="45695"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sz="1600" dirty="0">
                          <a:solidFill>
                            <a:schemeClr val="bg1"/>
                          </a:solidFill>
                          <a:latin typeface="Myriad"/>
                        </a:rPr>
                        <a:t>Capital </a:t>
                      </a:r>
                    </a:p>
                    <a:p>
                      <a:pPr algn="ctr"/>
                      <a:r>
                        <a:rPr lang="en-US" sz="1600" dirty="0">
                          <a:solidFill>
                            <a:schemeClr val="bg1"/>
                          </a:solidFill>
                          <a:latin typeface="Myriad"/>
                        </a:rPr>
                        <a:t>Expenditures</a:t>
                      </a:r>
                    </a:p>
                  </a:txBody>
                  <a:tcPr marL="91429" marR="91429" marT="45695" marB="45695"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0"/>
                  </a:ext>
                </a:extLst>
              </a:tr>
              <a:tr h="409774">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ctr"/>
                      <a:r>
                        <a:rPr lang="en-US" sz="1600" b="1" dirty="0">
                          <a:latin typeface="Myriad"/>
                        </a:rPr>
                        <a:t>200</a:t>
                      </a:r>
                    </a:p>
                  </a:txBody>
                  <a:tcPr marL="91429" marR="91429" marT="45695" marB="45695" anchor="ctr">
                    <a:lnL w="12700" cmpd="sng">
                      <a:solidFill>
                        <a:sysClr val="window" lastClr="FFFFFF"/>
                      </a:solidFill>
                    </a:lnL>
                    <a:lnR w="12700" cmpd="sng">
                      <a:solidFill>
                        <a:sysClr val="window" lastClr="FFFFFF"/>
                      </a:solidFill>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ctr"/>
                      <a:r>
                        <a:rPr lang="en-US" sz="1600" b="1" dirty="0">
                          <a:latin typeface="Myriad"/>
                        </a:rPr>
                        <a:t>$4,000,000</a:t>
                      </a:r>
                    </a:p>
                  </a:txBody>
                  <a:tcPr marL="91429" marR="91429" marT="45695" marB="45695" anchor="ctr">
                    <a:lnL w="12700" cmpd="sng">
                      <a:solidFill>
                        <a:sysClr val="window" lastClr="FFFFFF"/>
                      </a:solidFill>
                    </a:lnL>
                    <a:lnR w="12700" cmpd="sng">
                      <a:solidFill>
                        <a:sysClr val="window" lastClr="FFFFFF"/>
                      </a:solidFill>
                    </a:lnR>
                    <a:lnT w="381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ctr"/>
                      <a:r>
                        <a:rPr lang="en-US" sz="1600" b="1" dirty="0">
                          <a:latin typeface="Myriad"/>
                        </a:rPr>
                        <a:t>575</a:t>
                      </a:r>
                    </a:p>
                  </a:txBody>
                  <a:tcPr marL="91429" marR="91429" marT="45695" marB="45695" anchor="ctr">
                    <a:lnL w="12700" cmpd="sng">
                      <a:solidFill>
                        <a:sysClr val="window" lastClr="FFFFFF"/>
                      </a:solidFill>
                    </a:lnL>
                    <a:lnR w="12700" cmpd="sng">
                      <a:solidFill>
                        <a:sysClr val="window" lastClr="FFFFFF"/>
                      </a:solidFill>
                    </a:lnR>
                    <a:lnT w="381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457200" rtl="0" eaLnBrk="1" latinLnBrk="0" hangingPunct="1">
                        <a:defRPr sz="1800" kern="1200">
                          <a:solidFill>
                            <a:schemeClr val="tx1"/>
                          </a:solidFill>
                          <a:latin typeface="Gill Sans MT" panose="020B0502020104020203"/>
                        </a:defRPr>
                      </a:lvl1pPr>
                      <a:lvl2pPr marL="457200" algn="l" defTabSz="457200" rtl="0" eaLnBrk="1" latinLnBrk="0" hangingPunct="1">
                        <a:defRPr sz="1800" kern="1200">
                          <a:solidFill>
                            <a:schemeClr val="tx1"/>
                          </a:solidFill>
                          <a:latin typeface="Gill Sans MT" panose="020B0502020104020203"/>
                        </a:defRPr>
                      </a:lvl2pPr>
                      <a:lvl3pPr marL="914400" algn="l" defTabSz="457200" rtl="0" eaLnBrk="1" latinLnBrk="0" hangingPunct="1">
                        <a:defRPr sz="1800" kern="1200">
                          <a:solidFill>
                            <a:schemeClr val="tx1"/>
                          </a:solidFill>
                          <a:latin typeface="Gill Sans MT" panose="020B0502020104020203"/>
                        </a:defRPr>
                      </a:lvl3pPr>
                      <a:lvl4pPr marL="1371600" algn="l" defTabSz="457200" rtl="0" eaLnBrk="1" latinLnBrk="0" hangingPunct="1">
                        <a:defRPr sz="1800" kern="1200">
                          <a:solidFill>
                            <a:schemeClr val="tx1"/>
                          </a:solidFill>
                          <a:latin typeface="Gill Sans MT" panose="020B0502020104020203"/>
                        </a:defRPr>
                      </a:lvl4pPr>
                      <a:lvl5pPr marL="1828800" algn="l" defTabSz="457200" rtl="0" eaLnBrk="1" latinLnBrk="0" hangingPunct="1">
                        <a:defRPr sz="1800" kern="1200">
                          <a:solidFill>
                            <a:schemeClr val="tx1"/>
                          </a:solidFill>
                          <a:latin typeface="Gill Sans MT" panose="020B0502020104020203"/>
                        </a:defRPr>
                      </a:lvl5pPr>
                      <a:lvl6pPr marL="2286000" algn="l" defTabSz="457200" rtl="0" eaLnBrk="1" latinLnBrk="0" hangingPunct="1">
                        <a:defRPr sz="1800" kern="1200">
                          <a:solidFill>
                            <a:schemeClr val="tx1"/>
                          </a:solidFill>
                          <a:latin typeface="Gill Sans MT" panose="020B0502020104020203"/>
                        </a:defRPr>
                      </a:lvl6pPr>
                      <a:lvl7pPr marL="2743200" algn="l" defTabSz="457200" rtl="0" eaLnBrk="1" latinLnBrk="0" hangingPunct="1">
                        <a:defRPr sz="1800" kern="1200">
                          <a:solidFill>
                            <a:schemeClr val="tx1"/>
                          </a:solidFill>
                          <a:latin typeface="Gill Sans MT" panose="020B0502020104020203"/>
                        </a:defRPr>
                      </a:lvl7pPr>
                      <a:lvl8pPr marL="3200400" algn="l" defTabSz="457200" rtl="0" eaLnBrk="1" latinLnBrk="0" hangingPunct="1">
                        <a:defRPr sz="1800" kern="1200">
                          <a:solidFill>
                            <a:schemeClr val="tx1"/>
                          </a:solidFill>
                          <a:latin typeface="Gill Sans MT" panose="020B0502020104020203"/>
                        </a:defRPr>
                      </a:lvl8pPr>
                      <a:lvl9pPr marL="3657600" algn="l" defTabSz="457200" rtl="0" eaLnBrk="1" latinLnBrk="0" hangingPunct="1">
                        <a:defRPr sz="1800" kern="1200">
                          <a:solidFill>
                            <a:schemeClr val="tx1"/>
                          </a:solidFill>
                          <a:latin typeface="Gill Sans MT" panose="020B0502020104020203"/>
                        </a:defRPr>
                      </a:lvl9pPr>
                    </a:lstStyle>
                    <a:p>
                      <a:pPr algn="ctr"/>
                      <a:r>
                        <a:rPr lang="en-US" sz="1600" b="1" dirty="0">
                          <a:latin typeface="Myriad"/>
                          <a:cs typeface="Calibri" panose="020F0502020204030204" pitchFamily="34" charset="0"/>
                        </a:rPr>
                        <a:t>$23,930,000</a:t>
                      </a:r>
                    </a:p>
                  </a:txBody>
                  <a:tcPr marL="91429" marR="91429" marT="45695" marB="45695" anchor="ctr">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ctr"/>
                      <a:r>
                        <a:rPr lang="en-US" sz="1600" b="1" dirty="0">
                          <a:latin typeface="Myriad"/>
                        </a:rPr>
                        <a:t>$96,000,000</a:t>
                      </a:r>
                    </a:p>
                  </a:txBody>
                  <a:tcPr marL="91429" marR="91429" marT="45695" marB="45695" anchor="ctr">
                    <a:lnL w="12700" cmpd="sng">
                      <a:solidFill>
                        <a:sysClr val="window" lastClr="FFFFFF"/>
                      </a:solidFill>
                    </a:lnL>
                    <a:lnR w="12700" cmpd="sng">
                      <a:solidFill>
                        <a:sysClr val="window" lastClr="FFFFFF"/>
                      </a:solidFill>
                    </a:lnR>
                    <a:lnT w="381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1"/>
                  </a:ext>
                </a:extLst>
              </a:tr>
              <a:tr h="409774">
                <a:tc>
                  <a:txBody>
                    <a:bodyPr/>
                    <a:lstStyle/>
                    <a:p>
                      <a:pPr algn="ctr"/>
                      <a:r>
                        <a:rPr lang="en-US" sz="1600" b="1" u="none" dirty="0">
                          <a:solidFill>
                            <a:schemeClr val="tx1"/>
                          </a:solidFill>
                          <a:highlight>
                            <a:srgbClr val="FFFF00"/>
                          </a:highlight>
                          <a:latin typeface="Myriad"/>
                        </a:rPr>
                        <a:t>203</a:t>
                      </a:r>
                    </a:p>
                  </a:txBody>
                  <a:tcPr marL="91438" marR="91438" marT="45679" marB="45679" anchor="ctr">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b="1" u="none" dirty="0">
                          <a:solidFill>
                            <a:schemeClr val="tx1"/>
                          </a:solidFill>
                          <a:highlight>
                            <a:srgbClr val="FFFF00"/>
                          </a:highlight>
                          <a:latin typeface="Myriad"/>
                        </a:rPr>
                        <a:t>$985,000 / 24.6%</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b="1" u="none" dirty="0">
                          <a:solidFill>
                            <a:schemeClr val="tx1"/>
                          </a:solidFill>
                          <a:highlight>
                            <a:srgbClr val="FFFF00"/>
                          </a:highlight>
                          <a:latin typeface="Myriad"/>
                        </a:rPr>
                        <a:t>$4M JobsOhio Loan</a:t>
                      </a:r>
                    </a:p>
                  </a:txBody>
                  <a:tcPr marL="91438" marR="91438" marT="45679" marB="45679"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b="1" dirty="0">
                          <a:solidFill>
                            <a:schemeClr val="tx1"/>
                          </a:solidFill>
                          <a:highlight>
                            <a:srgbClr val="FFFF00"/>
                          </a:highlight>
                          <a:latin typeface="Myriad"/>
                        </a:rPr>
                        <a:t>166 / 28.8%</a:t>
                      </a:r>
                    </a:p>
                  </a:txBody>
                  <a:tcPr marL="91438" marR="91438" marT="45679" marB="45679"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b="1" u="none" dirty="0">
                          <a:solidFill>
                            <a:schemeClr val="tx1"/>
                          </a:solidFill>
                          <a:highlight>
                            <a:srgbClr val="FFFF00"/>
                          </a:highlight>
                          <a:latin typeface="Myriad"/>
                          <a:cs typeface="Calibri" panose="020F0502020204030204" pitchFamily="34" charset="0"/>
                        </a:rPr>
                        <a:t>$10,762,000 / 44.9%</a:t>
                      </a:r>
                    </a:p>
                  </a:txBody>
                  <a:tcPr marL="91438" marR="91438" marT="45679" marB="45679"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b="1" u="none" dirty="0">
                          <a:solidFill>
                            <a:schemeClr val="tx1"/>
                          </a:solidFill>
                          <a:highlight>
                            <a:srgbClr val="FFFF00"/>
                          </a:highlight>
                          <a:latin typeface="Myriad"/>
                        </a:rPr>
                        <a:t>$30,136,647/ 31.4%</a:t>
                      </a:r>
                    </a:p>
                  </a:txBody>
                  <a:tcPr marL="91438" marR="91438" marT="45679" marB="45679" anchor="ctr">
                    <a:lnL w="12700" cap="flat" cmpd="sng" algn="ctr">
                      <a:solidFill>
                        <a:sysClr val="window" lastClr="FFFFFF"/>
                      </a:solidFill>
                      <a:prstDash val="solid"/>
                      <a:round/>
                      <a:headEnd type="none" w="med" len="med"/>
                      <a:tailEnd type="none" w="med" len="med"/>
                    </a:lnL>
                    <a:lnR w="12700" cmpd="sng">
                      <a:solidFill>
                        <a:sysClr val="window" lastClr="FFFFFF"/>
                      </a:solidFill>
                    </a:lnR>
                    <a:lnT w="381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2"/>
                  </a:ext>
                </a:extLst>
              </a:tr>
              <a:tr h="409774">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ctr"/>
                      <a:r>
                        <a:rPr lang="en-US" sz="1600" b="1" dirty="0">
                          <a:latin typeface="Myriad"/>
                        </a:rPr>
                        <a:t>202</a:t>
                      </a:r>
                    </a:p>
                  </a:txBody>
                  <a:tcPr marL="91429" marR="91429" marT="45695" marB="45695" anchor="ctr">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ctr"/>
                      <a:r>
                        <a:rPr lang="en-US" sz="1600" b="1" dirty="0">
                          <a:latin typeface="Myriad"/>
                        </a:rPr>
                        <a:t>$9,323,000</a:t>
                      </a:r>
                    </a:p>
                  </a:txBody>
                  <a:tcPr marL="91429" marR="91429" marT="45695" marB="45695"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ctr"/>
                      <a:r>
                        <a:rPr lang="en-US" sz="1600" b="1" dirty="0">
                          <a:latin typeface="Myriad"/>
                        </a:rPr>
                        <a:t>639</a:t>
                      </a:r>
                    </a:p>
                  </a:txBody>
                  <a:tcPr marL="91429" marR="91429" marT="45695" marB="45695"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457200" rtl="0" eaLnBrk="1" latinLnBrk="0" hangingPunct="1">
                        <a:defRPr sz="1800" kern="1200">
                          <a:solidFill>
                            <a:schemeClr val="tx1"/>
                          </a:solidFill>
                          <a:latin typeface="Gill Sans MT" panose="020B0502020104020203"/>
                        </a:defRPr>
                      </a:lvl1pPr>
                      <a:lvl2pPr marL="457200" algn="l" defTabSz="457200" rtl="0" eaLnBrk="1" latinLnBrk="0" hangingPunct="1">
                        <a:defRPr sz="1800" kern="1200">
                          <a:solidFill>
                            <a:schemeClr val="tx1"/>
                          </a:solidFill>
                          <a:latin typeface="Gill Sans MT" panose="020B0502020104020203"/>
                        </a:defRPr>
                      </a:lvl2pPr>
                      <a:lvl3pPr marL="914400" algn="l" defTabSz="457200" rtl="0" eaLnBrk="1" latinLnBrk="0" hangingPunct="1">
                        <a:defRPr sz="1800" kern="1200">
                          <a:solidFill>
                            <a:schemeClr val="tx1"/>
                          </a:solidFill>
                          <a:latin typeface="Gill Sans MT" panose="020B0502020104020203"/>
                        </a:defRPr>
                      </a:lvl3pPr>
                      <a:lvl4pPr marL="1371600" algn="l" defTabSz="457200" rtl="0" eaLnBrk="1" latinLnBrk="0" hangingPunct="1">
                        <a:defRPr sz="1800" kern="1200">
                          <a:solidFill>
                            <a:schemeClr val="tx1"/>
                          </a:solidFill>
                          <a:latin typeface="Gill Sans MT" panose="020B0502020104020203"/>
                        </a:defRPr>
                      </a:lvl4pPr>
                      <a:lvl5pPr marL="1828800" algn="l" defTabSz="457200" rtl="0" eaLnBrk="1" latinLnBrk="0" hangingPunct="1">
                        <a:defRPr sz="1800" kern="1200">
                          <a:solidFill>
                            <a:schemeClr val="tx1"/>
                          </a:solidFill>
                          <a:latin typeface="Gill Sans MT" panose="020B0502020104020203"/>
                        </a:defRPr>
                      </a:lvl5pPr>
                      <a:lvl6pPr marL="2286000" algn="l" defTabSz="457200" rtl="0" eaLnBrk="1" latinLnBrk="0" hangingPunct="1">
                        <a:defRPr sz="1800" kern="1200">
                          <a:solidFill>
                            <a:schemeClr val="tx1"/>
                          </a:solidFill>
                          <a:latin typeface="Gill Sans MT" panose="020B0502020104020203"/>
                        </a:defRPr>
                      </a:lvl6pPr>
                      <a:lvl7pPr marL="2743200" algn="l" defTabSz="457200" rtl="0" eaLnBrk="1" latinLnBrk="0" hangingPunct="1">
                        <a:defRPr sz="1800" kern="1200">
                          <a:solidFill>
                            <a:schemeClr val="tx1"/>
                          </a:solidFill>
                          <a:latin typeface="Gill Sans MT" panose="020B0502020104020203"/>
                        </a:defRPr>
                      </a:lvl7pPr>
                      <a:lvl8pPr marL="3200400" algn="l" defTabSz="457200" rtl="0" eaLnBrk="1" latinLnBrk="0" hangingPunct="1">
                        <a:defRPr sz="1800" kern="1200">
                          <a:solidFill>
                            <a:schemeClr val="tx1"/>
                          </a:solidFill>
                          <a:latin typeface="Gill Sans MT" panose="020B0502020104020203"/>
                        </a:defRPr>
                      </a:lvl8pPr>
                      <a:lvl9pPr marL="3657600" algn="l" defTabSz="457200" rtl="0" eaLnBrk="1" latinLnBrk="0" hangingPunct="1">
                        <a:defRPr sz="1800" kern="1200">
                          <a:solidFill>
                            <a:schemeClr val="tx1"/>
                          </a:solidFill>
                          <a:latin typeface="Gill Sans MT" panose="020B0502020104020203"/>
                        </a:defRPr>
                      </a:lvl9pPr>
                    </a:lstStyle>
                    <a:p>
                      <a:pPr algn="ctr"/>
                      <a:r>
                        <a:rPr lang="en-US" sz="1600" b="1" dirty="0">
                          <a:latin typeface="Myriad"/>
                          <a:cs typeface="Calibri" panose="020F0502020204030204" pitchFamily="34" charset="0"/>
                        </a:rPr>
                        <a:t>$36,025,428</a:t>
                      </a:r>
                    </a:p>
                  </a:txBody>
                  <a:tcPr marL="91429" marR="91429" marT="45695" marB="45695"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ctr"/>
                      <a:r>
                        <a:rPr lang="en-US" sz="1600" b="1" dirty="0">
                          <a:latin typeface="Myriad"/>
                        </a:rPr>
                        <a:t>$134,902,168</a:t>
                      </a:r>
                    </a:p>
                  </a:txBody>
                  <a:tcPr marL="91429" marR="91429" marT="45695" marB="45695" anchor="ctr">
                    <a:lnL w="12700" cap="flat" cmpd="sng" algn="ctr">
                      <a:solidFill>
                        <a:sysClr val="window" lastClr="FFFFFF"/>
                      </a:solidFill>
                      <a:prstDash val="solid"/>
                      <a:round/>
                      <a:headEnd type="none" w="med" len="med"/>
                      <a:tailEnd type="none" w="med" len="med"/>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3"/>
                  </a:ext>
                </a:extLst>
              </a:tr>
            </a:tbl>
          </a:graphicData>
        </a:graphic>
      </p:graphicFrame>
      <p:sp>
        <p:nvSpPr>
          <p:cNvPr id="164869" name="TextBox 5">
            <a:extLst>
              <a:ext uri="{FF2B5EF4-FFF2-40B4-BE49-F238E27FC236}">
                <a16:creationId xmlns:a16="http://schemas.microsoft.com/office/drawing/2014/main" id="{18474AE6-DEFF-394B-5CD4-E1C0C9853F7E}"/>
              </a:ext>
            </a:extLst>
          </p:cNvPr>
          <p:cNvSpPr txBox="1">
            <a:spLocks noChangeArrowheads="1"/>
          </p:cNvSpPr>
          <p:nvPr/>
        </p:nvSpPr>
        <p:spPr bwMode="auto">
          <a:xfrm>
            <a:off x="203200" y="3278188"/>
            <a:ext cx="1419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(2025 Goals)</a:t>
            </a:r>
          </a:p>
        </p:txBody>
      </p:sp>
      <p:sp>
        <p:nvSpPr>
          <p:cNvPr id="164870" name="TextBox 2">
            <a:extLst>
              <a:ext uri="{FF2B5EF4-FFF2-40B4-BE49-F238E27FC236}">
                <a16:creationId xmlns:a16="http://schemas.microsoft.com/office/drawing/2014/main" id="{927D84A2-C5A9-56AC-6D97-0D446D9AF20C}"/>
              </a:ext>
            </a:extLst>
          </p:cNvPr>
          <p:cNvSpPr txBox="1">
            <a:spLocks noChangeArrowheads="1"/>
          </p:cNvSpPr>
          <p:nvPr/>
        </p:nvSpPr>
        <p:spPr bwMode="auto">
          <a:xfrm>
            <a:off x="117475" y="3814763"/>
            <a:ext cx="14843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(As of 31DEC)</a:t>
            </a:r>
          </a:p>
        </p:txBody>
      </p:sp>
      <p:pic>
        <p:nvPicPr>
          <p:cNvPr id="164871" name="Picture 2">
            <a:extLst>
              <a:ext uri="{FF2B5EF4-FFF2-40B4-BE49-F238E27FC236}">
                <a16:creationId xmlns:a16="http://schemas.microsoft.com/office/drawing/2014/main" id="{C362803C-B70C-001A-1C25-583F067BC9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33075" y="647700"/>
            <a:ext cx="1084263" cy="11064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64872" name="TextBox 2">
            <a:extLst>
              <a:ext uri="{FF2B5EF4-FFF2-40B4-BE49-F238E27FC236}">
                <a16:creationId xmlns:a16="http://schemas.microsoft.com/office/drawing/2014/main" id="{35ABBDAF-3FF7-1227-3536-33D029C39641}"/>
              </a:ext>
            </a:extLst>
          </p:cNvPr>
          <p:cNvSpPr txBox="1">
            <a:spLocks noChangeArrowheads="1"/>
          </p:cNvSpPr>
          <p:nvPr/>
        </p:nvSpPr>
        <p:spPr bwMode="auto">
          <a:xfrm>
            <a:off x="98425" y="4257675"/>
            <a:ext cx="14843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(2024 Results)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6D08039-6C4E-4870-9E3D-6218263DE9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Rectangle 10">
            <a:extLst>
              <a:ext uri="{FF2B5EF4-FFF2-40B4-BE49-F238E27FC236}">
                <a16:creationId xmlns:a16="http://schemas.microsoft.com/office/drawing/2014/main" id="{9FB31D2E-CBC8-4C4A-917F-DCB48EAEB0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Rectangle 12">
            <a:extLst>
              <a:ext uri="{FF2B5EF4-FFF2-40B4-BE49-F238E27FC236}">
                <a16:creationId xmlns:a16="http://schemas.microsoft.com/office/drawing/2014/main" id="{FCCF4F09-0D96-42BE-AE16-84AB4E0B56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Rectangle 14">
            <a:extLst>
              <a:ext uri="{FF2B5EF4-FFF2-40B4-BE49-F238E27FC236}">
                <a16:creationId xmlns:a16="http://schemas.microsoft.com/office/drawing/2014/main" id="{21AF87EE-372A-438E-B086-63D494ECA2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17" name="Rectangle 16">
            <a:extLst>
              <a:ext uri="{FF2B5EF4-FFF2-40B4-BE49-F238E27FC236}">
                <a16:creationId xmlns:a16="http://schemas.microsoft.com/office/drawing/2014/main" id="{E2B38E65-3AFD-404A-BEFC-3006BCB7A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6A55A17-B55E-B3FD-8C0D-4C3319C3740F}"/>
              </a:ext>
            </a:extLst>
          </p:cNvPr>
          <p:cNvPicPr>
            <a:picLocks noChangeAspect="1"/>
          </p:cNvPicPr>
          <p:nvPr/>
        </p:nvPicPr>
        <p:blipFill>
          <a:blip r:embed="rId2"/>
          <a:srcRect r="2" b="2001"/>
          <a:stretch/>
        </p:blipFill>
        <p:spPr>
          <a:xfrm>
            <a:off x="446534" y="723899"/>
            <a:ext cx="7498616" cy="5676901"/>
          </a:xfrm>
          <a:prstGeom prst="rect">
            <a:avLst/>
          </a:prstGeom>
        </p:spPr>
      </p:pic>
      <p:sp>
        <p:nvSpPr>
          <p:cNvPr id="19" name="Rectangle 18">
            <a:extLst>
              <a:ext uri="{FF2B5EF4-FFF2-40B4-BE49-F238E27FC236}">
                <a16:creationId xmlns:a16="http://schemas.microsoft.com/office/drawing/2014/main" id="{AE598562-3047-4BC2-BFF9-F39420474D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title"/>
          </p:nvPr>
        </p:nvSpPr>
        <p:spPr>
          <a:xfrm>
            <a:off x="8078214" y="2696831"/>
            <a:ext cx="3667252" cy="1720801"/>
          </a:xfrm>
        </p:spPr>
        <p:txBody>
          <a:bodyPr vert="horz" lIns="91440" tIns="45720" rIns="91440" bIns="45720" rtlCol="0" anchor="b">
            <a:normAutofit/>
          </a:bodyPr>
          <a:lstStyle/>
          <a:p>
            <a:pPr eaLnBrk="1" hangingPunct="1">
              <a:lnSpc>
                <a:spcPct val="90000"/>
              </a:lnSpc>
            </a:pPr>
            <a:r>
              <a:rPr lang="en-US" sz="3600" dirty="0">
                <a:solidFill>
                  <a:srgbClr val="FFFFFF"/>
                </a:solidFill>
              </a:rPr>
              <a:t>Stark county Housing Strategy</a:t>
            </a:r>
          </a:p>
        </p:txBody>
      </p:sp>
      <p:grpSp>
        <p:nvGrpSpPr>
          <p:cNvPr id="21" name="Group 20">
            <a:extLst>
              <a:ext uri="{FF2B5EF4-FFF2-40B4-BE49-F238E27FC236}">
                <a16:creationId xmlns:a16="http://schemas.microsoft.com/office/drawing/2014/main" id="{C19E0D66-E86B-461B-B58E-7FB356BB03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22" name="Rectangle 21">
              <a:extLst>
                <a:ext uri="{FF2B5EF4-FFF2-40B4-BE49-F238E27FC236}">
                  <a16:creationId xmlns:a16="http://schemas.microsoft.com/office/drawing/2014/main" id="{ED2C7D57-D78E-413F-958A-00ABC85043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2">
              <a:extLst>
                <a:ext uri="{FF2B5EF4-FFF2-40B4-BE49-F238E27FC236}">
                  <a16:creationId xmlns:a16="http://schemas.microsoft.com/office/drawing/2014/main" id="{1596FEE5-A0CD-4B5D-B4C1-7858019084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Rectangle 23">
              <a:extLst>
                <a:ext uri="{FF2B5EF4-FFF2-40B4-BE49-F238E27FC236}">
                  <a16:creationId xmlns:a16="http://schemas.microsoft.com/office/drawing/2014/main" id="{28A81341-6C47-4992-BD01-6BCF3A3499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pic>
        <p:nvPicPr>
          <p:cNvPr id="3" name="Picture 2" descr="A logo with blue and purple text&#10;&#10;Description automatically generated">
            <a:extLst>
              <a:ext uri="{FF2B5EF4-FFF2-40B4-BE49-F238E27FC236}">
                <a16:creationId xmlns:a16="http://schemas.microsoft.com/office/drawing/2014/main" id="{725900FC-A06F-801E-21C0-88953E3E4C1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66979" y="3175705"/>
            <a:ext cx="1069935" cy="1080205"/>
          </a:xfrm>
          <a:prstGeom prst="rect">
            <a:avLst/>
          </a:prstGeom>
        </p:spPr>
      </p:pic>
    </p:spTree>
    <p:extLst>
      <p:ext uri="{BB962C8B-B14F-4D97-AF65-F5344CB8AC3E}">
        <p14:creationId xmlns:p14="http://schemas.microsoft.com/office/powerpoint/2010/main" val="1007262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7F705-1304-EDC0-69EE-30BBA0F7C14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D1DB89-B284-8B87-2C13-DA4B400A98EA}"/>
              </a:ext>
            </a:extLst>
          </p:cNvPr>
          <p:cNvSpPr>
            <a:spLocks noGrp="1"/>
          </p:cNvSpPr>
          <p:nvPr>
            <p:ph idx="1"/>
          </p:nvPr>
        </p:nvSpPr>
        <p:spPr>
          <a:xfrm>
            <a:off x="432105" y="2017636"/>
            <a:ext cx="5663895" cy="2166730"/>
          </a:xfrm>
        </p:spPr>
        <p:txBody>
          <a:bodyPr>
            <a:normAutofit/>
          </a:bodyPr>
          <a:lstStyle/>
          <a:p>
            <a:pPr marL="457200" lvl="1" indent="0">
              <a:buNone/>
            </a:pPr>
            <a:endParaRPr lang="en-US" dirty="0"/>
          </a:p>
          <a:p>
            <a:pPr marL="457200" lvl="1" indent="0">
              <a:buNone/>
            </a:pPr>
            <a:endParaRPr lang="en-US" sz="1300" dirty="0"/>
          </a:p>
        </p:txBody>
      </p:sp>
      <p:sp>
        <p:nvSpPr>
          <p:cNvPr id="4" name="Title 3">
            <a:extLst>
              <a:ext uri="{FF2B5EF4-FFF2-40B4-BE49-F238E27FC236}">
                <a16:creationId xmlns:a16="http://schemas.microsoft.com/office/drawing/2014/main" id="{64CBB419-A9B5-C352-CB54-0F01291BBDE5}"/>
              </a:ext>
            </a:extLst>
          </p:cNvPr>
          <p:cNvSpPr>
            <a:spLocks noGrp="1"/>
          </p:cNvSpPr>
          <p:nvPr>
            <p:ph type="title"/>
          </p:nvPr>
        </p:nvSpPr>
        <p:spPr>
          <a:xfrm>
            <a:off x="432105" y="702156"/>
            <a:ext cx="11296069" cy="1013800"/>
          </a:xfrm>
        </p:spPr>
        <p:txBody>
          <a:bodyPr/>
          <a:lstStyle/>
          <a:p>
            <a:r>
              <a:rPr lang="en-US" dirty="0"/>
              <a:t>Stark county housing needs analysis </a:t>
            </a:r>
          </a:p>
        </p:txBody>
      </p:sp>
      <p:sp>
        <p:nvSpPr>
          <p:cNvPr id="10" name="TextBox 9">
            <a:extLst>
              <a:ext uri="{FF2B5EF4-FFF2-40B4-BE49-F238E27FC236}">
                <a16:creationId xmlns:a16="http://schemas.microsoft.com/office/drawing/2014/main" id="{9EB8C265-1DAD-4F56-2359-65DC16FC3AC3}"/>
              </a:ext>
            </a:extLst>
          </p:cNvPr>
          <p:cNvSpPr txBox="1"/>
          <p:nvPr/>
        </p:nvSpPr>
        <p:spPr>
          <a:xfrm>
            <a:off x="432105" y="1838199"/>
            <a:ext cx="4680722" cy="584775"/>
          </a:xfrm>
          <a:prstGeom prst="rect">
            <a:avLst/>
          </a:prstGeom>
          <a:noFill/>
        </p:spPr>
        <p:txBody>
          <a:bodyPr wrap="square">
            <a:spAutoFit/>
          </a:bodyPr>
          <a:lstStyle/>
          <a:p>
            <a:pPr marL="0" indent="0">
              <a:buNone/>
            </a:pPr>
            <a:r>
              <a:rPr lang="en-US" sz="3200" b="1" dirty="0"/>
              <a:t>Why the housing study?</a:t>
            </a:r>
          </a:p>
        </p:txBody>
      </p:sp>
      <p:pic>
        <p:nvPicPr>
          <p:cNvPr id="8" name="Picture 7" descr="A diagram of a economic development&#10;&#10;AI-generated content may be incorrect.">
            <a:extLst>
              <a:ext uri="{FF2B5EF4-FFF2-40B4-BE49-F238E27FC236}">
                <a16:creationId xmlns:a16="http://schemas.microsoft.com/office/drawing/2014/main" id="{568FDEC2-5ACE-3F73-BC7F-2AB61709B859}"/>
              </a:ext>
            </a:extLst>
          </p:cNvPr>
          <p:cNvPicPr>
            <a:picLocks noChangeAspect="1"/>
          </p:cNvPicPr>
          <p:nvPr/>
        </p:nvPicPr>
        <p:blipFill>
          <a:blip r:embed="rId2"/>
          <a:stretch>
            <a:fillRect/>
          </a:stretch>
        </p:blipFill>
        <p:spPr>
          <a:xfrm>
            <a:off x="212127" y="6329779"/>
            <a:ext cx="899984" cy="452961"/>
          </a:xfrm>
          <a:prstGeom prst="rect">
            <a:avLst/>
          </a:prstGeom>
        </p:spPr>
      </p:pic>
      <p:pic>
        <p:nvPicPr>
          <p:cNvPr id="13" name="Picture 12" descr="A logo with blue and purple text&#10;&#10;Description automatically generated">
            <a:extLst>
              <a:ext uri="{FF2B5EF4-FFF2-40B4-BE49-F238E27FC236}">
                <a16:creationId xmlns:a16="http://schemas.microsoft.com/office/drawing/2014/main" id="{4912FD26-059C-A314-7B4D-0AF595B26F2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18227" y="6198388"/>
            <a:ext cx="577905" cy="583731"/>
          </a:xfrm>
          <a:prstGeom prst="rect">
            <a:avLst/>
          </a:prstGeom>
        </p:spPr>
      </p:pic>
      <p:pic>
        <p:nvPicPr>
          <p:cNvPr id="14" name="Picture 13" descr="A logo for a business&#10;&#10;AI-generated content may be incorrect.">
            <a:extLst>
              <a:ext uri="{FF2B5EF4-FFF2-40B4-BE49-F238E27FC236}">
                <a16:creationId xmlns:a16="http://schemas.microsoft.com/office/drawing/2014/main" id="{7998FDCB-9611-861E-B059-4D57B8431D6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96132" y="6198388"/>
            <a:ext cx="1132042" cy="583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
            <a:extLst>
              <a:ext uri="{FF2B5EF4-FFF2-40B4-BE49-F238E27FC236}">
                <a16:creationId xmlns:a16="http://schemas.microsoft.com/office/drawing/2014/main" id="{0FE95F06-EA88-39BC-3BA4-4CE9AA12200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2474"/>
          <a:stretch>
            <a:fillRect/>
          </a:stretch>
        </p:blipFill>
        <p:spPr bwMode="auto">
          <a:xfrm>
            <a:off x="1123686" y="2422974"/>
            <a:ext cx="8856715" cy="4359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563717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38CE78-DDAF-5A3D-CB9E-AC0D0B94B8B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3A36D-E0E3-4A80-69A0-3178AB5EBC43}"/>
              </a:ext>
            </a:extLst>
          </p:cNvPr>
          <p:cNvSpPr>
            <a:spLocks noGrp="1"/>
          </p:cNvSpPr>
          <p:nvPr>
            <p:ph idx="1"/>
          </p:nvPr>
        </p:nvSpPr>
        <p:spPr>
          <a:xfrm>
            <a:off x="432105" y="2017636"/>
            <a:ext cx="5663895" cy="2166730"/>
          </a:xfrm>
        </p:spPr>
        <p:txBody>
          <a:bodyPr>
            <a:normAutofit/>
          </a:bodyPr>
          <a:lstStyle/>
          <a:p>
            <a:pPr marL="457200" lvl="1" indent="0">
              <a:buNone/>
            </a:pPr>
            <a:endParaRPr lang="en-US" dirty="0"/>
          </a:p>
          <a:p>
            <a:pPr marL="457200" lvl="1" indent="0">
              <a:buNone/>
            </a:pPr>
            <a:endParaRPr lang="en-US" sz="1300" dirty="0"/>
          </a:p>
        </p:txBody>
      </p:sp>
      <p:sp>
        <p:nvSpPr>
          <p:cNvPr id="4" name="Title 3">
            <a:extLst>
              <a:ext uri="{FF2B5EF4-FFF2-40B4-BE49-F238E27FC236}">
                <a16:creationId xmlns:a16="http://schemas.microsoft.com/office/drawing/2014/main" id="{BA100FEA-043E-17F2-E043-160B2AE61104}"/>
              </a:ext>
            </a:extLst>
          </p:cNvPr>
          <p:cNvSpPr>
            <a:spLocks noGrp="1"/>
          </p:cNvSpPr>
          <p:nvPr>
            <p:ph type="title"/>
          </p:nvPr>
        </p:nvSpPr>
        <p:spPr>
          <a:xfrm>
            <a:off x="432105" y="702156"/>
            <a:ext cx="11296069" cy="1013800"/>
          </a:xfrm>
        </p:spPr>
        <p:txBody>
          <a:bodyPr/>
          <a:lstStyle/>
          <a:p>
            <a:r>
              <a:rPr lang="en-US" dirty="0"/>
              <a:t>Stark county housing needs analysis </a:t>
            </a:r>
          </a:p>
        </p:txBody>
      </p:sp>
      <p:sp>
        <p:nvSpPr>
          <p:cNvPr id="2" name="TextBox 1">
            <a:extLst>
              <a:ext uri="{FF2B5EF4-FFF2-40B4-BE49-F238E27FC236}">
                <a16:creationId xmlns:a16="http://schemas.microsoft.com/office/drawing/2014/main" id="{E1E6C09B-51E9-6ABA-5F04-687F9B733C25}"/>
              </a:ext>
            </a:extLst>
          </p:cNvPr>
          <p:cNvSpPr txBox="1"/>
          <p:nvPr/>
        </p:nvSpPr>
        <p:spPr>
          <a:xfrm>
            <a:off x="432105" y="1879857"/>
            <a:ext cx="6225369" cy="646331"/>
          </a:xfrm>
          <a:prstGeom prst="rect">
            <a:avLst/>
          </a:prstGeom>
          <a:noFill/>
        </p:spPr>
        <p:txBody>
          <a:bodyPr wrap="square" rtlCol="0">
            <a:spAutoFit/>
          </a:bodyPr>
          <a:lstStyle/>
          <a:p>
            <a:r>
              <a:rPr lang="en-US" sz="3600" b="1" dirty="0"/>
              <a:t>What is in the study?</a:t>
            </a:r>
          </a:p>
        </p:txBody>
      </p:sp>
      <p:pic>
        <p:nvPicPr>
          <p:cNvPr id="4106" name="Picture 10" descr="Mind the Income Gap">
            <a:extLst>
              <a:ext uri="{FF2B5EF4-FFF2-40B4-BE49-F238E27FC236}">
                <a16:creationId xmlns:a16="http://schemas.microsoft.com/office/drawing/2014/main" id="{F25E8C50-6332-EA73-BF7E-AAE82E18156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41394" y="2774672"/>
            <a:ext cx="3140195" cy="201719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E8AB7741-BCBE-7210-AAEF-680DCD83DFC8}"/>
              </a:ext>
            </a:extLst>
          </p:cNvPr>
          <p:cNvSpPr txBox="1"/>
          <p:nvPr/>
        </p:nvSpPr>
        <p:spPr>
          <a:xfrm>
            <a:off x="479617" y="2954880"/>
            <a:ext cx="3805576" cy="1938992"/>
          </a:xfrm>
          <a:prstGeom prst="rect">
            <a:avLst/>
          </a:prstGeom>
          <a:noFill/>
        </p:spPr>
        <p:txBody>
          <a:bodyPr wrap="square" rtlCol="0">
            <a:spAutoFit/>
          </a:bodyPr>
          <a:lstStyle/>
          <a:p>
            <a:pPr marL="285750" indent="-285750">
              <a:buClr>
                <a:schemeClr val="accent2"/>
              </a:buClr>
              <a:buFont typeface="Wingdings" panose="05000000000000000000" pitchFamily="2" charset="2"/>
              <a:buChar char="§"/>
            </a:pPr>
            <a:r>
              <a:rPr lang="en-US" sz="2000" dirty="0"/>
              <a:t>At a median income of </a:t>
            </a:r>
            <a:r>
              <a:rPr lang="en-US" sz="2000" b="1" i="1" dirty="0">
                <a:solidFill>
                  <a:srgbClr val="FF0000"/>
                </a:solidFill>
              </a:rPr>
              <a:t>$63,000 </a:t>
            </a:r>
            <a:r>
              <a:rPr lang="en-US" sz="2000" dirty="0"/>
              <a:t>a median home value of </a:t>
            </a:r>
            <a:r>
              <a:rPr lang="en-US" sz="2000" b="1" i="1" dirty="0">
                <a:solidFill>
                  <a:srgbClr val="FF0000"/>
                </a:solidFill>
              </a:rPr>
              <a:t>$200,000 </a:t>
            </a:r>
            <a:r>
              <a:rPr lang="en-US" sz="2000" dirty="0"/>
              <a:t>is unaffordable</a:t>
            </a:r>
            <a:endParaRPr lang="en-US" sz="2000" b="1" i="1" dirty="0">
              <a:solidFill>
                <a:srgbClr val="FF0000"/>
              </a:solidFill>
            </a:endParaRPr>
          </a:p>
          <a:p>
            <a:pPr marL="742950" lvl="1" indent="-285750">
              <a:buClr>
                <a:schemeClr val="accent2"/>
              </a:buClr>
              <a:buFont typeface="Wingdings" panose="05000000000000000000" pitchFamily="2" charset="2"/>
              <a:buChar char="§"/>
            </a:pPr>
            <a:r>
              <a:rPr lang="en-US" sz="2000" dirty="0"/>
              <a:t>Median income earners can only afford homes priced at </a:t>
            </a:r>
            <a:r>
              <a:rPr lang="en-US" sz="2000" b="1" i="1" dirty="0">
                <a:solidFill>
                  <a:srgbClr val="FF0000"/>
                </a:solidFill>
              </a:rPr>
              <a:t>$135,000</a:t>
            </a:r>
          </a:p>
        </p:txBody>
      </p:sp>
      <p:sp>
        <p:nvSpPr>
          <p:cNvPr id="8" name="TextBox 7">
            <a:extLst>
              <a:ext uri="{FF2B5EF4-FFF2-40B4-BE49-F238E27FC236}">
                <a16:creationId xmlns:a16="http://schemas.microsoft.com/office/drawing/2014/main" id="{CD753AAE-D376-AC4D-1031-6CB67A0C075F}"/>
              </a:ext>
            </a:extLst>
          </p:cNvPr>
          <p:cNvSpPr txBox="1"/>
          <p:nvPr/>
        </p:nvSpPr>
        <p:spPr>
          <a:xfrm>
            <a:off x="4656992" y="3044029"/>
            <a:ext cx="4000964" cy="1323439"/>
          </a:xfrm>
          <a:prstGeom prst="rect">
            <a:avLst/>
          </a:prstGeom>
          <a:noFill/>
        </p:spPr>
        <p:txBody>
          <a:bodyPr wrap="square" rtlCol="0">
            <a:spAutoFit/>
          </a:bodyPr>
          <a:lstStyle/>
          <a:p>
            <a:pPr marL="285750" indent="-285750">
              <a:buClr>
                <a:schemeClr val="accent2"/>
              </a:buClr>
              <a:buFont typeface="Wingdings" panose="05000000000000000000" pitchFamily="2" charset="2"/>
              <a:buChar char="§"/>
            </a:pPr>
            <a:r>
              <a:rPr lang="en-US" sz="2000" dirty="0"/>
              <a:t>There is an income gap, workers need to earn </a:t>
            </a:r>
            <a:r>
              <a:rPr lang="en-US" sz="2000" b="1" i="1" dirty="0">
                <a:solidFill>
                  <a:srgbClr val="FF0000"/>
                </a:solidFill>
              </a:rPr>
              <a:t>$25,000 </a:t>
            </a:r>
            <a:r>
              <a:rPr lang="en-US" sz="2000" dirty="0"/>
              <a:t>more annually to afford the </a:t>
            </a:r>
            <a:r>
              <a:rPr lang="en-US" sz="2000" b="1" i="1" dirty="0">
                <a:solidFill>
                  <a:srgbClr val="FF0000"/>
                </a:solidFill>
              </a:rPr>
              <a:t>$200,000</a:t>
            </a:r>
            <a:r>
              <a:rPr lang="en-US" sz="2000" b="1" i="1" dirty="0"/>
              <a:t> </a:t>
            </a:r>
            <a:r>
              <a:rPr lang="en-US" sz="2000" dirty="0"/>
              <a:t>home </a:t>
            </a:r>
            <a:endParaRPr lang="en-US" sz="2000" b="1" u="sng" dirty="0">
              <a:solidFill>
                <a:srgbClr val="FF0000"/>
              </a:solidFill>
            </a:endParaRPr>
          </a:p>
        </p:txBody>
      </p:sp>
      <p:sp>
        <p:nvSpPr>
          <p:cNvPr id="9" name="Footer Placeholder 3">
            <a:extLst>
              <a:ext uri="{FF2B5EF4-FFF2-40B4-BE49-F238E27FC236}">
                <a16:creationId xmlns:a16="http://schemas.microsoft.com/office/drawing/2014/main" id="{F7C73D48-EE31-1387-1F8C-A811E69924EC}"/>
              </a:ext>
            </a:extLst>
          </p:cNvPr>
          <p:cNvSpPr>
            <a:spLocks noGrp="1"/>
          </p:cNvSpPr>
          <p:nvPr>
            <p:ph type="ftr" sz="quarter" idx="11"/>
          </p:nvPr>
        </p:nvSpPr>
        <p:spPr>
          <a:xfrm>
            <a:off x="410411" y="2505314"/>
            <a:ext cx="8047022" cy="538715"/>
          </a:xfrm>
        </p:spPr>
        <p:txBody>
          <a:bodyPr/>
          <a:lstStyle/>
          <a:p>
            <a:pPr algn="ctr">
              <a:defRPr/>
            </a:pPr>
            <a:r>
              <a:rPr lang="en-US" sz="2400" dirty="0">
                <a:solidFill>
                  <a:schemeClr val="tx1"/>
                </a:solidFill>
              </a:rPr>
              <a:t>Median sale price $200,000 |  Median Income $63,000</a:t>
            </a:r>
          </a:p>
          <a:p>
            <a:pPr>
              <a:defRPr/>
            </a:pPr>
            <a:endParaRPr lang="en-US" dirty="0"/>
          </a:p>
        </p:txBody>
      </p:sp>
      <p:pic>
        <p:nvPicPr>
          <p:cNvPr id="5" name="Picture 4" descr="A logo with blue and purple text&#10;&#10;Description automatically generated">
            <a:extLst>
              <a:ext uri="{FF2B5EF4-FFF2-40B4-BE49-F238E27FC236}">
                <a16:creationId xmlns:a16="http://schemas.microsoft.com/office/drawing/2014/main" id="{725900FC-A06F-801E-21C0-88953E3E4C1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60630" y="5882522"/>
            <a:ext cx="727710" cy="734695"/>
          </a:xfrm>
          <a:prstGeom prst="rect">
            <a:avLst/>
          </a:prstGeom>
        </p:spPr>
      </p:pic>
      <p:pic>
        <p:nvPicPr>
          <p:cNvPr id="6" name="Picture 5" descr="A logo for a business&#10;&#10;AI-generated content may be incorrect.">
            <a:extLst>
              <a:ext uri="{FF2B5EF4-FFF2-40B4-BE49-F238E27FC236}">
                <a16:creationId xmlns:a16="http://schemas.microsoft.com/office/drawing/2014/main" id="{D676DC1C-4F9E-F66C-A078-97CA1788E91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288340" y="5850584"/>
            <a:ext cx="1644015" cy="798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A diagram of a economic development&#10;&#10;AI-generated content may be incorrect.">
            <a:extLst>
              <a:ext uri="{FF2B5EF4-FFF2-40B4-BE49-F238E27FC236}">
                <a16:creationId xmlns:a16="http://schemas.microsoft.com/office/drawing/2014/main" id="{F1EC2FF1-FB17-0F51-D298-AEDB7B13155F}"/>
              </a:ext>
            </a:extLst>
          </p:cNvPr>
          <p:cNvPicPr>
            <a:picLocks noChangeAspect="1"/>
          </p:cNvPicPr>
          <p:nvPr/>
        </p:nvPicPr>
        <p:blipFill>
          <a:blip r:embed="rId5"/>
          <a:stretch>
            <a:fillRect/>
          </a:stretch>
        </p:blipFill>
        <p:spPr>
          <a:xfrm>
            <a:off x="410411" y="5904206"/>
            <a:ext cx="1828165" cy="920115"/>
          </a:xfrm>
          <a:prstGeom prst="rect">
            <a:avLst/>
          </a:prstGeom>
        </p:spPr>
      </p:pic>
      <p:sp>
        <p:nvSpPr>
          <p:cNvPr id="11" name="TextBox 10">
            <a:extLst>
              <a:ext uri="{FF2B5EF4-FFF2-40B4-BE49-F238E27FC236}">
                <a16:creationId xmlns:a16="http://schemas.microsoft.com/office/drawing/2014/main" id="{81255F5B-4911-4C78-2989-EB0FB6330B9F}"/>
              </a:ext>
            </a:extLst>
          </p:cNvPr>
          <p:cNvSpPr txBox="1"/>
          <p:nvPr/>
        </p:nvSpPr>
        <p:spPr>
          <a:xfrm>
            <a:off x="2815514" y="4723081"/>
            <a:ext cx="5440468" cy="1384995"/>
          </a:xfrm>
          <a:prstGeom prst="rect">
            <a:avLst/>
          </a:prstGeom>
          <a:noFill/>
        </p:spPr>
        <p:txBody>
          <a:bodyPr wrap="square" rtlCol="0">
            <a:spAutoFit/>
          </a:bodyPr>
          <a:lstStyle/>
          <a:p>
            <a:pPr algn="ctr"/>
            <a:r>
              <a:rPr lang="en-US" sz="2400" b="1" dirty="0"/>
              <a:t>MOST RECENT VALUES </a:t>
            </a:r>
          </a:p>
          <a:p>
            <a:r>
              <a:rPr lang="en-US" sz="2000" dirty="0"/>
              <a:t>Median Income: </a:t>
            </a:r>
            <a:r>
              <a:rPr lang="en-US" sz="2000" b="1" i="1" dirty="0">
                <a:solidFill>
                  <a:srgbClr val="FF0000"/>
                </a:solidFill>
              </a:rPr>
              <a:t>$69,000 (+9.96%)</a:t>
            </a:r>
          </a:p>
          <a:p>
            <a:r>
              <a:rPr lang="en-US" sz="2000" dirty="0"/>
              <a:t>Median Home Sold Price: </a:t>
            </a:r>
            <a:r>
              <a:rPr lang="en-US" sz="2000" b="1" i="1" dirty="0">
                <a:solidFill>
                  <a:srgbClr val="FF0000"/>
                </a:solidFill>
              </a:rPr>
              <a:t>$227,300 (+13.65%)</a:t>
            </a:r>
          </a:p>
          <a:p>
            <a:r>
              <a:rPr lang="en-US" sz="2000" dirty="0"/>
              <a:t>Median Home Listing Price: </a:t>
            </a:r>
            <a:r>
              <a:rPr lang="en-US" sz="2000" b="1" i="1" dirty="0">
                <a:solidFill>
                  <a:srgbClr val="FF0000"/>
                </a:solidFill>
              </a:rPr>
              <a:t>$249,000 (+24.5%)</a:t>
            </a:r>
          </a:p>
        </p:txBody>
      </p:sp>
    </p:spTree>
    <p:extLst>
      <p:ext uri="{BB962C8B-B14F-4D97-AF65-F5344CB8AC3E}">
        <p14:creationId xmlns:p14="http://schemas.microsoft.com/office/powerpoint/2010/main" val="3228052909"/>
      </p:ext>
    </p:extLst>
  </p:cSld>
  <p:clrMapOvr>
    <a:masterClrMapping/>
  </p:clrMapOvr>
</p:sld>
</file>

<file path=ppt/theme/theme1.xml><?xml version="1.0" encoding="utf-8"?>
<a:theme xmlns:a="http://schemas.openxmlformats.org/drawingml/2006/main" name="10_Dividend">
  <a:themeElements>
    <a:clrScheme name="Dividend">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3_Dividend">
  <a:themeElements>
    <a:clrScheme name="Dividend">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3.xml><?xml version="1.0" encoding="utf-8"?>
<a:theme xmlns:a="http://schemas.openxmlformats.org/drawingml/2006/main" name="6_Dividend">
  <a:themeElements>
    <a:clrScheme name="Dividend">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4.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Dividend">
  <a:themeElements>
    <a:clrScheme name="Dividend">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6.xml><?xml version="1.0" encoding="utf-8"?>
<a:theme xmlns:a="http://schemas.openxmlformats.org/drawingml/2006/main" name="7_Dividend">
  <a:themeElements>
    <a:clrScheme name="Dividend">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c780147-448e-4966-8be1-01cd24670420">
      <Terms xmlns="http://schemas.microsoft.com/office/infopath/2007/PartnerControls"/>
    </lcf76f155ced4ddcb4097134ff3c332f>
    <TaxCatchAll xmlns="533051d3-6114-4907-b692-c5bc3447ed3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93E17361A37E04BBB33B0BD2E638809" ma:contentTypeVersion="14" ma:contentTypeDescription="Create a new document." ma:contentTypeScope="" ma:versionID="fef782414586bd5e5ca26cfab19da5dc">
  <xsd:schema xmlns:xsd="http://www.w3.org/2001/XMLSchema" xmlns:xs="http://www.w3.org/2001/XMLSchema" xmlns:p="http://schemas.microsoft.com/office/2006/metadata/properties" xmlns:ns2="fc780147-448e-4966-8be1-01cd24670420" xmlns:ns3="533051d3-6114-4907-b692-c5bc3447ed3b" targetNamespace="http://schemas.microsoft.com/office/2006/metadata/properties" ma:root="true" ma:fieldsID="6a0d40a1d689bcd3f4a55fc5a098f166" ns2:_="" ns3:_="">
    <xsd:import namespace="fc780147-448e-4966-8be1-01cd24670420"/>
    <xsd:import namespace="533051d3-6114-4907-b692-c5bc3447ed3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c780147-448e-4966-8be1-01cd2467042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617e6a5-bd56-41cb-adf7-73177ffd12f4"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33051d3-6114-4907-b692-c5bc3447ed3b"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d65d414d-e24c-462a-bd0b-2aad3540d39e}" ma:internalName="TaxCatchAll" ma:showField="CatchAllData" ma:web="533051d3-6114-4907-b692-c5bc3447ed3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CB95C08-66A2-45E6-9302-B6249FDCA105}">
  <ds:schemaRefs>
    <ds:schemaRef ds:uri="http://www.w3.org/XML/1998/namespace"/>
    <ds:schemaRef ds:uri="fc780147-448e-4966-8be1-01cd24670420"/>
    <ds:schemaRef ds:uri="http://schemas.openxmlformats.org/package/2006/metadata/core-properties"/>
    <ds:schemaRef ds:uri="http://schemas.microsoft.com/office/2006/documentManagement/types"/>
    <ds:schemaRef ds:uri="http://purl.org/dc/elements/1.1/"/>
    <ds:schemaRef ds:uri="http://purl.org/dc/terms/"/>
    <ds:schemaRef ds:uri="http://schemas.microsoft.com/office/infopath/2007/PartnerControls"/>
    <ds:schemaRef ds:uri="533051d3-6114-4907-b692-c5bc3447ed3b"/>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29BB20F3-2A6F-4F68-9E03-05397CA5BC34}">
  <ds:schemaRefs>
    <ds:schemaRef ds:uri="http://schemas.microsoft.com/sharepoint/v3/contenttype/forms"/>
  </ds:schemaRefs>
</ds:datastoreItem>
</file>

<file path=customXml/itemProps3.xml><?xml version="1.0" encoding="utf-8"?>
<ds:datastoreItem xmlns:ds="http://schemas.openxmlformats.org/officeDocument/2006/customXml" ds:itemID="{6B8FB091-EEA7-4A30-A732-271337C5250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c780147-448e-4966-8be1-01cd24670420"/>
    <ds:schemaRef ds:uri="533051d3-6114-4907-b692-c5bc3447ed3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21158</TotalTime>
  <Words>2063</Words>
  <Application>Microsoft Office PowerPoint</Application>
  <PresentationFormat>Widescreen</PresentationFormat>
  <Paragraphs>449</Paragraphs>
  <Slides>28</Slides>
  <Notes>14</Notes>
  <HiddenSlides>0</HiddenSlides>
  <MMClips>0</MMClips>
  <ScaleCrop>false</ScaleCrop>
  <HeadingPairs>
    <vt:vector size="6" baseType="variant">
      <vt:variant>
        <vt:lpstr>Fonts Used</vt:lpstr>
      </vt:variant>
      <vt:variant>
        <vt:i4>10</vt:i4>
      </vt:variant>
      <vt:variant>
        <vt:lpstr>Theme</vt:lpstr>
      </vt:variant>
      <vt:variant>
        <vt:i4>6</vt:i4>
      </vt:variant>
      <vt:variant>
        <vt:lpstr>Slide Titles</vt:lpstr>
      </vt:variant>
      <vt:variant>
        <vt:i4>28</vt:i4>
      </vt:variant>
    </vt:vector>
  </HeadingPairs>
  <TitlesOfParts>
    <vt:vector size="44" baseType="lpstr">
      <vt:lpstr>Aptos</vt:lpstr>
      <vt:lpstr>Arial</vt:lpstr>
      <vt:lpstr>Calibri</vt:lpstr>
      <vt:lpstr>Calibri Light</vt:lpstr>
      <vt:lpstr>Century Gothic</vt:lpstr>
      <vt:lpstr>Gill Sans MT</vt:lpstr>
      <vt:lpstr>Myriad</vt:lpstr>
      <vt:lpstr>Source Sans Pro</vt:lpstr>
      <vt:lpstr>Wingdings</vt:lpstr>
      <vt:lpstr>Wingdings 2</vt:lpstr>
      <vt:lpstr>10_Dividend</vt:lpstr>
      <vt:lpstr>3_Dividend</vt:lpstr>
      <vt:lpstr>6_Dividend</vt:lpstr>
      <vt:lpstr>7_Office Theme</vt:lpstr>
      <vt:lpstr>5_Dividend</vt:lpstr>
      <vt:lpstr>7_Dividend</vt:lpstr>
      <vt:lpstr>PowerPoint Presentation</vt:lpstr>
      <vt:lpstr>PowerPoint Presentation</vt:lpstr>
      <vt:lpstr>PowerPoint Presentation</vt:lpstr>
      <vt:lpstr>PowerPoint Presentation</vt:lpstr>
      <vt:lpstr>PowerPoint Presentation</vt:lpstr>
      <vt:lpstr>PowerPoint Presentation</vt:lpstr>
      <vt:lpstr>Stark county Housing Strategy</vt:lpstr>
      <vt:lpstr>Stark county housing needs analysis </vt:lpstr>
      <vt:lpstr>Stark county housing needs analysis </vt:lpstr>
      <vt:lpstr>Stark county housing needs analysis </vt:lpstr>
      <vt:lpstr>Stark county housing needs analysis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Shortage of available units</vt:lpstr>
      <vt:lpstr>Stark county housing PLAN</vt:lpstr>
      <vt:lpstr>Stark county housing needs analysis </vt:lpstr>
      <vt:lpstr>Housing priorities</vt:lpstr>
      <vt:lpstr>Housing priorities</vt:lpstr>
      <vt:lpstr>Housing priorities</vt:lpstr>
      <vt:lpstr>Housing priorities</vt:lpstr>
      <vt:lpstr>Housing priorities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Housing Study Eduction Plan</dc:title>
  <dc:creator>Michael Naso</dc:creator>
  <cp:lastModifiedBy>Todd Hawke</cp:lastModifiedBy>
  <cp:revision>85</cp:revision>
  <cp:lastPrinted>2025-05-14T13:18:32Z</cp:lastPrinted>
  <dcterms:created xsi:type="dcterms:W3CDTF">2025-02-03T17:13:22Z</dcterms:created>
  <dcterms:modified xsi:type="dcterms:W3CDTF">2026-02-25T19:49:24Z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0x010100E93E17361A37E04BBB33B0BD2E638809</vt:lpwstr>
  </property>
  <property fmtid="{D5CDD505-2E9C-101B-9397-08002B2CF9AE}" pid="3" name="MediaServiceImageTags">
    <vt:lpwstr/>
  </property>
</Properties>
</file>